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8"/>
  </p:notesMasterIdLst>
  <p:handoutMasterIdLst>
    <p:handoutMasterId r:id="rId39"/>
  </p:handoutMasterIdLst>
  <p:sldIdLst>
    <p:sldId id="256" r:id="rId2"/>
    <p:sldId id="284" r:id="rId3"/>
    <p:sldId id="896" r:id="rId4"/>
    <p:sldId id="897" r:id="rId5"/>
    <p:sldId id="898" r:id="rId6"/>
    <p:sldId id="899" r:id="rId7"/>
    <p:sldId id="901" r:id="rId8"/>
    <p:sldId id="864" r:id="rId9"/>
    <p:sldId id="902" r:id="rId10"/>
    <p:sldId id="875" r:id="rId11"/>
    <p:sldId id="903" r:id="rId12"/>
    <p:sldId id="867" r:id="rId13"/>
    <p:sldId id="887" r:id="rId14"/>
    <p:sldId id="869" r:id="rId15"/>
    <p:sldId id="904" r:id="rId16"/>
    <p:sldId id="866" r:id="rId17"/>
    <p:sldId id="874" r:id="rId18"/>
    <p:sldId id="829" r:id="rId19"/>
    <p:sldId id="865" r:id="rId20"/>
    <p:sldId id="871" r:id="rId21"/>
    <p:sldId id="888" r:id="rId22"/>
    <p:sldId id="833" r:id="rId23"/>
    <p:sldId id="883" r:id="rId24"/>
    <p:sldId id="884" r:id="rId25"/>
    <p:sldId id="836" r:id="rId26"/>
    <p:sldId id="889" r:id="rId27"/>
    <p:sldId id="882" r:id="rId28"/>
    <p:sldId id="880" r:id="rId29"/>
    <p:sldId id="881" r:id="rId30"/>
    <p:sldId id="885" r:id="rId31"/>
    <p:sldId id="886" r:id="rId32"/>
    <p:sldId id="835" r:id="rId33"/>
    <p:sldId id="890" r:id="rId34"/>
    <p:sldId id="900" r:id="rId35"/>
    <p:sldId id="891" r:id="rId36"/>
    <p:sldId id="820" r:id="rId37"/>
  </p:sldIdLst>
  <p:sldSz cx="9144000" cy="6858000" type="screen4x3"/>
  <p:notesSz cx="6797675" cy="9928225"/>
  <p:custDataLst>
    <p:tags r:id="rId40"/>
  </p:custDataLst>
  <p:defaultTextStyle>
    <a:defPPr>
      <a:defRPr lang="en-GB"/>
    </a:defPPr>
    <a:lvl1pPr algn="l" rtl="0" fontAlgn="base">
      <a:spcBef>
        <a:spcPct val="0"/>
      </a:spcBef>
      <a:spcAft>
        <a:spcPct val="0"/>
      </a:spcAft>
      <a:defRPr sz="1900" kern="1200">
        <a:solidFill>
          <a:schemeClr val="tx1"/>
        </a:solidFill>
        <a:latin typeface="Verdana" pitchFamily="34" charset="0"/>
        <a:ea typeface="+mn-ea"/>
        <a:cs typeface="+mn-cs"/>
      </a:defRPr>
    </a:lvl1pPr>
    <a:lvl2pPr marL="457200" algn="l" rtl="0" fontAlgn="base">
      <a:spcBef>
        <a:spcPct val="0"/>
      </a:spcBef>
      <a:spcAft>
        <a:spcPct val="0"/>
      </a:spcAft>
      <a:defRPr sz="1900" kern="1200">
        <a:solidFill>
          <a:schemeClr val="tx1"/>
        </a:solidFill>
        <a:latin typeface="Verdana" pitchFamily="34" charset="0"/>
        <a:ea typeface="+mn-ea"/>
        <a:cs typeface="+mn-cs"/>
      </a:defRPr>
    </a:lvl2pPr>
    <a:lvl3pPr marL="914400" algn="l" rtl="0" fontAlgn="base">
      <a:spcBef>
        <a:spcPct val="0"/>
      </a:spcBef>
      <a:spcAft>
        <a:spcPct val="0"/>
      </a:spcAft>
      <a:defRPr sz="1900" kern="1200">
        <a:solidFill>
          <a:schemeClr val="tx1"/>
        </a:solidFill>
        <a:latin typeface="Verdana" pitchFamily="34" charset="0"/>
        <a:ea typeface="+mn-ea"/>
        <a:cs typeface="+mn-cs"/>
      </a:defRPr>
    </a:lvl3pPr>
    <a:lvl4pPr marL="1371600" algn="l" rtl="0" fontAlgn="base">
      <a:spcBef>
        <a:spcPct val="0"/>
      </a:spcBef>
      <a:spcAft>
        <a:spcPct val="0"/>
      </a:spcAft>
      <a:defRPr sz="1900" kern="1200">
        <a:solidFill>
          <a:schemeClr val="tx1"/>
        </a:solidFill>
        <a:latin typeface="Verdana" pitchFamily="34" charset="0"/>
        <a:ea typeface="+mn-ea"/>
        <a:cs typeface="+mn-cs"/>
      </a:defRPr>
    </a:lvl4pPr>
    <a:lvl5pPr marL="1828800" algn="l" rtl="0" fontAlgn="base">
      <a:spcBef>
        <a:spcPct val="0"/>
      </a:spcBef>
      <a:spcAft>
        <a:spcPct val="0"/>
      </a:spcAft>
      <a:defRPr sz="1900" kern="1200">
        <a:solidFill>
          <a:schemeClr val="tx1"/>
        </a:solidFill>
        <a:latin typeface="Verdana" pitchFamily="34" charset="0"/>
        <a:ea typeface="+mn-ea"/>
        <a:cs typeface="+mn-cs"/>
      </a:defRPr>
    </a:lvl5pPr>
    <a:lvl6pPr marL="2286000" algn="l" defTabSz="914400" rtl="0" eaLnBrk="1" latinLnBrk="0" hangingPunct="1">
      <a:defRPr sz="1900" kern="1200">
        <a:solidFill>
          <a:schemeClr val="tx1"/>
        </a:solidFill>
        <a:latin typeface="Verdana" pitchFamily="34" charset="0"/>
        <a:ea typeface="+mn-ea"/>
        <a:cs typeface="+mn-cs"/>
      </a:defRPr>
    </a:lvl6pPr>
    <a:lvl7pPr marL="2743200" algn="l" defTabSz="914400" rtl="0" eaLnBrk="1" latinLnBrk="0" hangingPunct="1">
      <a:defRPr sz="1900" kern="1200">
        <a:solidFill>
          <a:schemeClr val="tx1"/>
        </a:solidFill>
        <a:latin typeface="Verdana" pitchFamily="34" charset="0"/>
        <a:ea typeface="+mn-ea"/>
        <a:cs typeface="+mn-cs"/>
      </a:defRPr>
    </a:lvl7pPr>
    <a:lvl8pPr marL="3200400" algn="l" defTabSz="914400" rtl="0" eaLnBrk="1" latinLnBrk="0" hangingPunct="1">
      <a:defRPr sz="1900" kern="1200">
        <a:solidFill>
          <a:schemeClr val="tx1"/>
        </a:solidFill>
        <a:latin typeface="Verdana" pitchFamily="34" charset="0"/>
        <a:ea typeface="+mn-ea"/>
        <a:cs typeface="+mn-cs"/>
      </a:defRPr>
    </a:lvl8pPr>
    <a:lvl9pPr marL="3657600" algn="l" defTabSz="914400" rtl="0" eaLnBrk="1" latinLnBrk="0" hangingPunct="1">
      <a:defRPr sz="1900"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3"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76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550C7A-F6DE-704C-AA72-D42451225A6D}" v="250" dt="2022-09-14T09:48:27.839"/>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7AC3CCA-C797-4891-BE02-D94E43425B78}" styleName="Mittlere Formatvorlag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45" autoAdjust="0"/>
    <p:restoredTop sz="95118" autoAdjust="0"/>
  </p:normalViewPr>
  <p:slideViewPr>
    <p:cSldViewPr>
      <p:cViewPr>
        <p:scale>
          <a:sx n="84" d="100"/>
          <a:sy n="84" d="100"/>
        </p:scale>
        <p:origin x="1816" y="208"/>
      </p:cViewPr>
      <p:guideLst>
        <p:guide orient="horz" pos="2160"/>
        <p:guide pos="2880"/>
      </p:guideLst>
    </p:cSldViewPr>
  </p:slideViewPr>
  <p:outlineViewPr>
    <p:cViewPr>
      <p:scale>
        <a:sx n="33" d="100"/>
        <a:sy n="33" d="100"/>
      </p:scale>
      <p:origin x="0" y="-11772"/>
    </p:cViewPr>
  </p:outlineViewPr>
  <p:notesTextViewPr>
    <p:cViewPr>
      <p:scale>
        <a:sx n="1" d="1"/>
        <a:sy n="1" d="1"/>
      </p:scale>
      <p:origin x="0" y="0"/>
    </p:cViewPr>
  </p:notesTextViewPr>
  <p:sorterViewPr>
    <p:cViewPr varScale="1">
      <p:scale>
        <a:sx n="1" d="1"/>
        <a:sy n="1" d="1"/>
      </p:scale>
      <p:origin x="0" y="-5492"/>
    </p:cViewPr>
  </p:sorterViewPr>
  <p:notesViewPr>
    <p:cSldViewPr>
      <p:cViewPr>
        <p:scale>
          <a:sx n="110" d="100"/>
          <a:sy n="110" d="100"/>
        </p:scale>
        <p:origin x="2229" y="-948"/>
      </p:cViewPr>
      <p:guideLst>
        <p:guide orient="horz" pos="3127"/>
        <p:guide pos="214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na Krügel" userId="7180e63c6d47c232" providerId="LiveId" clId="{59550C7A-F6DE-704C-AA72-D42451225A6D}"/>
    <pc:docChg chg="undo redo custSel addSld delSld modSld sldOrd modMainMaster">
      <pc:chgData name="Sina Krügel" userId="7180e63c6d47c232" providerId="LiveId" clId="{59550C7A-F6DE-704C-AA72-D42451225A6D}" dt="2022-09-14T09:48:27.839" v="669" actId="14100"/>
      <pc:docMkLst>
        <pc:docMk/>
      </pc:docMkLst>
      <pc:sldChg chg="modTransition">
        <pc:chgData name="Sina Krügel" userId="7180e63c6d47c232" providerId="LiveId" clId="{59550C7A-F6DE-704C-AA72-D42451225A6D}" dt="2022-09-12T17:34:58.664" v="350"/>
        <pc:sldMkLst>
          <pc:docMk/>
          <pc:sldMk cId="0" sldId="256"/>
        </pc:sldMkLst>
      </pc:sldChg>
      <pc:sldChg chg="modSp mod modTransition">
        <pc:chgData name="Sina Krügel" userId="7180e63c6d47c232" providerId="LiveId" clId="{59550C7A-F6DE-704C-AA72-D42451225A6D}" dt="2022-09-12T17:35:42.124" v="371" actId="20577"/>
        <pc:sldMkLst>
          <pc:docMk/>
          <pc:sldMk cId="3779652934" sldId="284"/>
        </pc:sldMkLst>
        <pc:spChg chg="mod">
          <ac:chgData name="Sina Krügel" userId="7180e63c6d47c232" providerId="LiveId" clId="{59550C7A-F6DE-704C-AA72-D42451225A6D}" dt="2022-09-12T17:35:42.124" v="371" actId="20577"/>
          <ac:spMkLst>
            <pc:docMk/>
            <pc:sldMk cId="3779652934" sldId="284"/>
            <ac:spMk id="2" creationId="{1C18B67C-751F-470E-A438-AEB94CBEB4B0}"/>
          </ac:spMkLst>
        </pc:spChg>
        <pc:spChg chg="mod">
          <ac:chgData name="Sina Krügel" userId="7180e63c6d47c232" providerId="LiveId" clId="{59550C7A-F6DE-704C-AA72-D42451225A6D}" dt="2022-09-12T17:31:19.709" v="347" actId="20577"/>
          <ac:spMkLst>
            <pc:docMk/>
            <pc:sldMk cId="3779652934" sldId="284"/>
            <ac:spMk id="3" creationId="{5816AB51-B5AD-44D3-8A0B-D9CD96C23F8C}"/>
          </ac:spMkLst>
        </pc:spChg>
      </pc:sldChg>
      <pc:sldChg chg="modTransition">
        <pc:chgData name="Sina Krügel" userId="7180e63c6d47c232" providerId="LiveId" clId="{59550C7A-F6DE-704C-AA72-D42451225A6D}" dt="2022-09-12T17:34:58.664" v="350"/>
        <pc:sldMkLst>
          <pc:docMk/>
          <pc:sldMk cId="3917756930" sldId="820"/>
        </pc:sldMkLst>
      </pc:sldChg>
      <pc:sldChg chg="addSp delSp modSp mod modTransition">
        <pc:chgData name="Sina Krügel" userId="7180e63c6d47c232" providerId="LiveId" clId="{59550C7A-F6DE-704C-AA72-D42451225A6D}" dt="2022-09-14T09:39:26.848" v="593" actId="20577"/>
        <pc:sldMkLst>
          <pc:docMk/>
          <pc:sldMk cId="3937862235" sldId="829"/>
        </pc:sldMkLst>
        <pc:spChg chg="del">
          <ac:chgData name="Sina Krügel" userId="7180e63c6d47c232" providerId="LiveId" clId="{59550C7A-F6DE-704C-AA72-D42451225A6D}" dt="2022-09-12T18:24:07.747" v="430" actId="478"/>
          <ac:spMkLst>
            <pc:docMk/>
            <pc:sldMk cId="3937862235" sldId="829"/>
            <ac:spMk id="4" creationId="{BBC2EDE9-A9BA-4CFF-98FB-A46DE137CE12}"/>
          </ac:spMkLst>
        </pc:spChg>
        <pc:spChg chg="mod">
          <ac:chgData name="Sina Krügel" userId="7180e63c6d47c232" providerId="LiveId" clId="{59550C7A-F6DE-704C-AA72-D42451225A6D}" dt="2022-09-14T09:39:26.848" v="593" actId="20577"/>
          <ac:spMkLst>
            <pc:docMk/>
            <pc:sldMk cId="3937862235" sldId="829"/>
            <ac:spMk id="5" creationId="{52B98748-9B65-41FB-98A0-815C21691E1F}"/>
          </ac:spMkLst>
        </pc:spChg>
        <pc:picChg chg="add mod">
          <ac:chgData name="Sina Krügel" userId="7180e63c6d47c232" providerId="LiveId" clId="{59550C7A-F6DE-704C-AA72-D42451225A6D}" dt="2022-09-12T11:17:07.596" v="241" actId="1076"/>
          <ac:picMkLst>
            <pc:docMk/>
            <pc:sldMk cId="3937862235" sldId="829"/>
            <ac:picMk id="6" creationId="{3A270B1A-C4AB-793F-79A8-B1720E66FC53}"/>
          </ac:picMkLst>
        </pc:picChg>
      </pc:sldChg>
      <pc:sldChg chg="addSp delSp modSp mod modTransition">
        <pc:chgData name="Sina Krügel" userId="7180e63c6d47c232" providerId="LiveId" clId="{59550C7A-F6DE-704C-AA72-D42451225A6D}" dt="2022-09-14T09:41:59.519" v="604" actId="20577"/>
        <pc:sldMkLst>
          <pc:docMk/>
          <pc:sldMk cId="1161211969" sldId="833"/>
        </pc:sldMkLst>
        <pc:spChg chg="del">
          <ac:chgData name="Sina Krügel" userId="7180e63c6d47c232" providerId="LiveId" clId="{59550C7A-F6DE-704C-AA72-D42451225A6D}" dt="2022-09-12T18:24:21.027" v="435" actId="478"/>
          <ac:spMkLst>
            <pc:docMk/>
            <pc:sldMk cId="1161211969" sldId="833"/>
            <ac:spMk id="4" creationId="{BBC2EDE9-A9BA-4CFF-98FB-A46DE137CE12}"/>
          </ac:spMkLst>
        </pc:spChg>
        <pc:spChg chg="mod">
          <ac:chgData name="Sina Krügel" userId="7180e63c6d47c232" providerId="LiveId" clId="{59550C7A-F6DE-704C-AA72-D42451225A6D}" dt="2022-09-14T09:41:59.519" v="604" actId="20577"/>
          <ac:spMkLst>
            <pc:docMk/>
            <pc:sldMk cId="1161211969" sldId="833"/>
            <ac:spMk id="5" creationId="{81353901-40DC-422E-B184-1D465FB9ADE8}"/>
          </ac:spMkLst>
        </pc:spChg>
        <pc:picChg chg="add mod">
          <ac:chgData name="Sina Krügel" userId="7180e63c6d47c232" providerId="LiveId" clId="{59550C7A-F6DE-704C-AA72-D42451225A6D}" dt="2022-09-12T11:12:03.707" v="224" actId="1076"/>
          <ac:picMkLst>
            <pc:docMk/>
            <pc:sldMk cId="1161211969" sldId="833"/>
            <ac:picMk id="3" creationId="{BE310BEF-144D-181A-0BA0-1A2C0BA3FE4C}"/>
          </ac:picMkLst>
        </pc:picChg>
        <pc:picChg chg="add mod modCrop">
          <ac:chgData name="Sina Krügel" userId="7180e63c6d47c232" providerId="LiveId" clId="{59550C7A-F6DE-704C-AA72-D42451225A6D}" dt="2022-09-12T11:12:06.192" v="225" actId="1076"/>
          <ac:picMkLst>
            <pc:docMk/>
            <pc:sldMk cId="1161211969" sldId="833"/>
            <ac:picMk id="6" creationId="{2D6747B0-C1A1-AF71-CCA9-8370361EEE5F}"/>
          </ac:picMkLst>
        </pc:picChg>
      </pc:sldChg>
      <pc:sldChg chg="addSp delSp modSp mod modTransition modAnim">
        <pc:chgData name="Sina Krügel" userId="7180e63c6d47c232" providerId="LiveId" clId="{59550C7A-F6DE-704C-AA72-D42451225A6D}" dt="2022-09-12T18:24:52.871" v="446" actId="478"/>
        <pc:sldMkLst>
          <pc:docMk/>
          <pc:sldMk cId="314145804" sldId="835"/>
        </pc:sldMkLst>
        <pc:spChg chg="del">
          <ac:chgData name="Sina Krügel" userId="7180e63c6d47c232" providerId="LiveId" clId="{59550C7A-F6DE-704C-AA72-D42451225A6D}" dt="2022-09-12T18:24:52.871" v="446" actId="478"/>
          <ac:spMkLst>
            <pc:docMk/>
            <pc:sldMk cId="314145804" sldId="835"/>
            <ac:spMk id="4" creationId="{BBC2EDE9-A9BA-4CFF-98FB-A46DE137CE12}"/>
          </ac:spMkLst>
        </pc:spChg>
        <pc:spChg chg="mod">
          <ac:chgData name="Sina Krügel" userId="7180e63c6d47c232" providerId="LiveId" clId="{59550C7A-F6DE-704C-AA72-D42451225A6D}" dt="2022-09-06T18:30:19.820" v="92" actId="14100"/>
          <ac:spMkLst>
            <pc:docMk/>
            <pc:sldMk cId="314145804" sldId="835"/>
            <ac:spMk id="5" creationId="{123F814E-A2D5-490E-B95A-0E6B95373131}"/>
          </ac:spMkLst>
        </pc:spChg>
        <pc:picChg chg="add mod">
          <ac:chgData name="Sina Krügel" userId="7180e63c6d47c232" providerId="LiveId" clId="{59550C7A-F6DE-704C-AA72-D42451225A6D}" dt="2022-09-06T18:31:47.287" v="103" actId="1076"/>
          <ac:picMkLst>
            <pc:docMk/>
            <pc:sldMk cId="314145804" sldId="835"/>
            <ac:picMk id="3" creationId="{E960C0B6-DD23-53AE-DA81-70CE3D6A3643}"/>
          </ac:picMkLst>
        </pc:picChg>
        <pc:picChg chg="add mod">
          <ac:chgData name="Sina Krügel" userId="7180e63c6d47c232" providerId="LiveId" clId="{59550C7A-F6DE-704C-AA72-D42451225A6D}" dt="2022-09-06T18:31:59.318" v="107" actId="1037"/>
          <ac:picMkLst>
            <pc:docMk/>
            <pc:sldMk cId="314145804" sldId="835"/>
            <ac:picMk id="6" creationId="{6D97D6B7-D713-018D-A9AB-685EEFD90057}"/>
          </ac:picMkLst>
        </pc:picChg>
        <pc:picChg chg="add mod">
          <ac:chgData name="Sina Krügel" userId="7180e63c6d47c232" providerId="LiveId" clId="{59550C7A-F6DE-704C-AA72-D42451225A6D}" dt="2022-09-06T18:31:44.407" v="102" actId="1076"/>
          <ac:picMkLst>
            <pc:docMk/>
            <pc:sldMk cId="314145804" sldId="835"/>
            <ac:picMk id="7" creationId="{D26D8C93-35EA-64CA-3486-905F0E765BEC}"/>
          </ac:picMkLst>
        </pc:picChg>
      </pc:sldChg>
      <pc:sldChg chg="delSp modSp mod modTransition">
        <pc:chgData name="Sina Krügel" userId="7180e63c6d47c232" providerId="LiveId" clId="{59550C7A-F6DE-704C-AA72-D42451225A6D}" dt="2022-09-14T09:45:29.956" v="653" actId="313"/>
        <pc:sldMkLst>
          <pc:docMk/>
          <pc:sldMk cId="4072219943" sldId="836"/>
        </pc:sldMkLst>
        <pc:spChg chg="del">
          <ac:chgData name="Sina Krügel" userId="7180e63c6d47c232" providerId="LiveId" clId="{59550C7A-F6DE-704C-AA72-D42451225A6D}" dt="2022-09-12T18:24:32.630" v="439" actId="478"/>
          <ac:spMkLst>
            <pc:docMk/>
            <pc:sldMk cId="4072219943" sldId="836"/>
            <ac:spMk id="4" creationId="{BBC2EDE9-A9BA-4CFF-98FB-A46DE137CE12}"/>
          </ac:spMkLst>
        </pc:spChg>
        <pc:spChg chg="mod">
          <ac:chgData name="Sina Krügel" userId="7180e63c6d47c232" providerId="LiveId" clId="{59550C7A-F6DE-704C-AA72-D42451225A6D}" dt="2022-09-14T09:45:29.956" v="653" actId="313"/>
          <ac:spMkLst>
            <pc:docMk/>
            <pc:sldMk cId="4072219943" sldId="836"/>
            <ac:spMk id="7" creationId="{21E17B16-6522-42D9-B84C-17B7E79833E1}"/>
          </ac:spMkLst>
        </pc:spChg>
      </pc:sldChg>
      <pc:sldChg chg="addSp delSp modSp mod modTransition">
        <pc:chgData name="Sina Krügel" userId="7180e63c6d47c232" providerId="LiveId" clId="{59550C7A-F6DE-704C-AA72-D42451225A6D}" dt="2022-09-12T18:23:39.284" v="421" actId="478"/>
        <pc:sldMkLst>
          <pc:docMk/>
          <pc:sldMk cId="3947258805" sldId="864"/>
        </pc:sldMkLst>
        <pc:spChg chg="add del mod">
          <ac:chgData name="Sina Krügel" userId="7180e63c6d47c232" providerId="LiveId" clId="{59550C7A-F6DE-704C-AA72-D42451225A6D}" dt="2022-09-12T18:08:12.333" v="375" actId="478"/>
          <ac:spMkLst>
            <pc:docMk/>
            <pc:sldMk cId="3947258805" sldId="864"/>
            <ac:spMk id="3" creationId="{1580C3E5-5484-BB7B-397F-9A04814FA1ED}"/>
          </ac:spMkLst>
        </pc:spChg>
        <pc:spChg chg="del">
          <ac:chgData name="Sina Krügel" userId="7180e63c6d47c232" providerId="LiveId" clId="{59550C7A-F6DE-704C-AA72-D42451225A6D}" dt="2022-09-12T18:23:39.284" v="421" actId="478"/>
          <ac:spMkLst>
            <pc:docMk/>
            <pc:sldMk cId="3947258805" sldId="864"/>
            <ac:spMk id="4" creationId="{BBC2EDE9-A9BA-4CFF-98FB-A46DE137CE12}"/>
          </ac:spMkLst>
        </pc:spChg>
        <pc:spChg chg="del">
          <ac:chgData name="Sina Krügel" userId="7180e63c6d47c232" providerId="LiveId" clId="{59550C7A-F6DE-704C-AA72-D42451225A6D}" dt="2022-09-12T18:08:08.050" v="373" actId="478"/>
          <ac:spMkLst>
            <pc:docMk/>
            <pc:sldMk cId="3947258805" sldId="864"/>
            <ac:spMk id="6" creationId="{82662CC1-8773-4B7E-A628-6D45FB2CA0C4}"/>
          </ac:spMkLst>
        </pc:spChg>
        <pc:picChg chg="add del mod modCrop">
          <ac:chgData name="Sina Krügel" userId="7180e63c6d47c232" providerId="LiveId" clId="{59550C7A-F6DE-704C-AA72-D42451225A6D}" dt="2022-09-12T18:20:07.012" v="385" actId="21"/>
          <ac:picMkLst>
            <pc:docMk/>
            <pc:sldMk cId="3947258805" sldId="864"/>
            <ac:picMk id="7" creationId="{14F04175-3A46-1E39-C89B-7F5A147526F7}"/>
          </ac:picMkLst>
        </pc:picChg>
        <pc:picChg chg="add mod modCrop">
          <ac:chgData name="Sina Krügel" userId="7180e63c6d47c232" providerId="LiveId" clId="{59550C7A-F6DE-704C-AA72-D42451225A6D}" dt="2022-09-12T18:21:32.461" v="401" actId="1076"/>
          <ac:picMkLst>
            <pc:docMk/>
            <pc:sldMk cId="3947258805" sldId="864"/>
            <ac:picMk id="9" creationId="{76C693AC-6968-45F1-D3CC-3F720E506013}"/>
          </ac:picMkLst>
        </pc:picChg>
      </pc:sldChg>
      <pc:sldChg chg="addSp delSp modSp mod modTransition">
        <pc:chgData name="Sina Krügel" userId="7180e63c6d47c232" providerId="LiveId" clId="{59550C7A-F6DE-704C-AA72-D42451225A6D}" dt="2022-09-14T09:35:22.060" v="547" actId="1035"/>
        <pc:sldMkLst>
          <pc:docMk/>
          <pc:sldMk cId="946035484" sldId="865"/>
        </pc:sldMkLst>
        <pc:spChg chg="del">
          <ac:chgData name="Sina Krügel" userId="7180e63c6d47c232" providerId="LiveId" clId="{59550C7A-F6DE-704C-AA72-D42451225A6D}" dt="2022-09-12T18:24:12.281" v="431" actId="478"/>
          <ac:spMkLst>
            <pc:docMk/>
            <pc:sldMk cId="946035484" sldId="865"/>
            <ac:spMk id="4" creationId="{BBC2EDE9-A9BA-4CFF-98FB-A46DE137CE12}"/>
          </ac:spMkLst>
        </pc:spChg>
        <pc:spChg chg="mod">
          <ac:chgData name="Sina Krügel" userId="7180e63c6d47c232" providerId="LiveId" clId="{59550C7A-F6DE-704C-AA72-D42451225A6D}" dt="2022-09-14T09:35:22.060" v="547" actId="1035"/>
          <ac:spMkLst>
            <pc:docMk/>
            <pc:sldMk cId="946035484" sldId="865"/>
            <ac:spMk id="5" creationId="{4814338E-F984-5002-DA7B-978889071906}"/>
          </ac:spMkLst>
        </pc:spChg>
        <pc:picChg chg="add mod modCrop">
          <ac:chgData name="Sina Krügel" userId="7180e63c6d47c232" providerId="LiveId" clId="{59550C7A-F6DE-704C-AA72-D42451225A6D}" dt="2022-09-12T11:42:09.391" v="323" actId="1076"/>
          <ac:picMkLst>
            <pc:docMk/>
            <pc:sldMk cId="946035484" sldId="865"/>
            <ac:picMk id="6" creationId="{4604B3FE-CAC1-0133-D3CF-25151FAB059D}"/>
          </ac:picMkLst>
        </pc:picChg>
        <pc:picChg chg="add mod modCrop">
          <ac:chgData name="Sina Krügel" userId="7180e63c6d47c232" providerId="LiveId" clId="{59550C7A-F6DE-704C-AA72-D42451225A6D}" dt="2022-09-12T11:42:13.006" v="324" actId="1076"/>
          <ac:picMkLst>
            <pc:docMk/>
            <pc:sldMk cId="946035484" sldId="865"/>
            <ac:picMk id="8" creationId="{345C485D-A998-892E-FB90-5E46CA75C9C1}"/>
          </ac:picMkLst>
        </pc:picChg>
      </pc:sldChg>
      <pc:sldChg chg="delSp modSp mod modTransition">
        <pc:chgData name="Sina Krügel" userId="7180e63c6d47c232" providerId="LiveId" clId="{59550C7A-F6DE-704C-AA72-D42451225A6D}" dt="2022-09-14T09:38:13.094" v="591" actId="20577"/>
        <pc:sldMkLst>
          <pc:docMk/>
          <pc:sldMk cId="2851477055" sldId="866"/>
        </pc:sldMkLst>
        <pc:spChg chg="del">
          <ac:chgData name="Sina Krügel" userId="7180e63c6d47c232" providerId="LiveId" clId="{59550C7A-F6DE-704C-AA72-D42451225A6D}" dt="2022-09-12T18:23:59.092" v="426" actId="478"/>
          <ac:spMkLst>
            <pc:docMk/>
            <pc:sldMk cId="2851477055" sldId="866"/>
            <ac:spMk id="4" creationId="{BBC2EDE9-A9BA-4CFF-98FB-A46DE137CE12}"/>
          </ac:spMkLst>
        </pc:spChg>
        <pc:spChg chg="mod">
          <ac:chgData name="Sina Krügel" userId="7180e63c6d47c232" providerId="LiveId" clId="{59550C7A-F6DE-704C-AA72-D42451225A6D}" dt="2022-09-14T09:38:13.094" v="591" actId="20577"/>
          <ac:spMkLst>
            <pc:docMk/>
            <pc:sldMk cId="2851477055" sldId="866"/>
            <ac:spMk id="6" creationId="{282B970F-358F-4541-ACC0-A14555DC29C8}"/>
          </ac:spMkLst>
        </pc:spChg>
      </pc:sldChg>
      <pc:sldChg chg="delSp modSp mod modTransition">
        <pc:chgData name="Sina Krügel" userId="7180e63c6d47c232" providerId="LiveId" clId="{59550C7A-F6DE-704C-AA72-D42451225A6D}" dt="2022-09-14T09:37:41.162" v="589" actId="1076"/>
        <pc:sldMkLst>
          <pc:docMk/>
          <pc:sldMk cId="4204177649" sldId="867"/>
        </pc:sldMkLst>
        <pc:spChg chg="del">
          <ac:chgData name="Sina Krügel" userId="7180e63c6d47c232" providerId="LiveId" clId="{59550C7A-F6DE-704C-AA72-D42451225A6D}" dt="2022-09-12T18:23:50.785" v="424" actId="478"/>
          <ac:spMkLst>
            <pc:docMk/>
            <pc:sldMk cId="4204177649" sldId="867"/>
            <ac:spMk id="4" creationId="{BBC2EDE9-A9BA-4CFF-98FB-A46DE137CE12}"/>
          </ac:spMkLst>
        </pc:spChg>
        <pc:spChg chg="mod">
          <ac:chgData name="Sina Krügel" userId="7180e63c6d47c232" providerId="LiveId" clId="{59550C7A-F6DE-704C-AA72-D42451225A6D}" dt="2022-09-14T09:37:41.162" v="589" actId="1076"/>
          <ac:spMkLst>
            <pc:docMk/>
            <pc:sldMk cId="4204177649" sldId="867"/>
            <ac:spMk id="6" creationId="{7534F408-3CE5-44B3-AA06-1BF1693D0E9E}"/>
          </ac:spMkLst>
        </pc:spChg>
      </pc:sldChg>
      <pc:sldChg chg="addSp delSp modSp mod modTransition">
        <pc:chgData name="Sina Krügel" userId="7180e63c6d47c232" providerId="LiveId" clId="{59550C7A-F6DE-704C-AA72-D42451225A6D}" dt="2022-09-14T09:32:31.558" v="523" actId="1076"/>
        <pc:sldMkLst>
          <pc:docMk/>
          <pc:sldMk cId="2362377467" sldId="869"/>
        </pc:sldMkLst>
        <pc:spChg chg="del mod">
          <ac:chgData name="Sina Krügel" userId="7180e63c6d47c232" providerId="LiveId" clId="{59550C7A-F6DE-704C-AA72-D42451225A6D}" dt="2022-09-14T09:32:15.560" v="519" actId="478"/>
          <ac:spMkLst>
            <pc:docMk/>
            <pc:sldMk cId="2362377467" sldId="869"/>
            <ac:spMk id="3" creationId="{F0BE8D2A-5EBB-4A9B-819A-2CA93B01481F}"/>
          </ac:spMkLst>
        </pc:spChg>
        <pc:spChg chg="add del mod">
          <ac:chgData name="Sina Krügel" userId="7180e63c6d47c232" providerId="LiveId" clId="{59550C7A-F6DE-704C-AA72-D42451225A6D}" dt="2022-09-14T09:32:17.554" v="520" actId="478"/>
          <ac:spMkLst>
            <pc:docMk/>
            <pc:sldMk cId="2362377467" sldId="869"/>
            <ac:spMk id="4" creationId="{74F54D03-A782-BAF5-F72D-FF0950E9A16A}"/>
          </ac:spMkLst>
        </pc:spChg>
        <pc:spChg chg="del">
          <ac:chgData name="Sina Krügel" userId="7180e63c6d47c232" providerId="LiveId" clId="{59550C7A-F6DE-704C-AA72-D42451225A6D}" dt="2022-09-12T18:23:55.897" v="425" actId="478"/>
          <ac:spMkLst>
            <pc:docMk/>
            <pc:sldMk cId="2362377467" sldId="869"/>
            <ac:spMk id="4" creationId="{BBC2EDE9-A9BA-4CFF-98FB-A46DE137CE12}"/>
          </ac:spMkLst>
        </pc:spChg>
        <pc:picChg chg="mod">
          <ac:chgData name="Sina Krügel" userId="7180e63c6d47c232" providerId="LiveId" clId="{59550C7A-F6DE-704C-AA72-D42451225A6D}" dt="2022-09-14T09:32:31.558" v="523" actId="1076"/>
          <ac:picMkLst>
            <pc:docMk/>
            <pc:sldMk cId="2362377467" sldId="869"/>
            <ac:picMk id="5" creationId="{4ABEB797-EE6C-B0C6-A732-E7A49D4928D0}"/>
          </ac:picMkLst>
        </pc:picChg>
        <pc:picChg chg="del">
          <ac:chgData name="Sina Krügel" userId="7180e63c6d47c232" providerId="LiveId" clId="{59550C7A-F6DE-704C-AA72-D42451225A6D}" dt="2022-09-14T09:32:18.341" v="521" actId="478"/>
          <ac:picMkLst>
            <pc:docMk/>
            <pc:sldMk cId="2362377467" sldId="869"/>
            <ac:picMk id="6" creationId="{D68A7180-9DD3-3354-E1DD-B4E9313BF748}"/>
          </ac:picMkLst>
        </pc:picChg>
      </pc:sldChg>
      <pc:sldChg chg="delSp modSp mod modTransition modClrScheme chgLayout">
        <pc:chgData name="Sina Krügel" userId="7180e63c6d47c232" providerId="LiveId" clId="{59550C7A-F6DE-704C-AA72-D42451225A6D}" dt="2022-09-14T09:41:33.612" v="603"/>
        <pc:sldMkLst>
          <pc:docMk/>
          <pc:sldMk cId="860079716" sldId="871"/>
        </pc:sldMkLst>
        <pc:spChg chg="mod">
          <ac:chgData name="Sina Krügel" userId="7180e63c6d47c232" providerId="LiveId" clId="{59550C7A-F6DE-704C-AA72-D42451225A6D}" dt="2022-09-14T09:41:00.325" v="598" actId="2711"/>
          <ac:spMkLst>
            <pc:docMk/>
            <pc:sldMk cId="860079716" sldId="871"/>
            <ac:spMk id="2" creationId="{2952EE9B-4244-4314-BA90-FEDE2B440953}"/>
          </ac:spMkLst>
        </pc:spChg>
        <pc:spChg chg="mod">
          <ac:chgData name="Sina Krügel" userId="7180e63c6d47c232" providerId="LiveId" clId="{59550C7A-F6DE-704C-AA72-D42451225A6D}" dt="2022-09-14T09:41:12.040" v="602" actId="1076"/>
          <ac:spMkLst>
            <pc:docMk/>
            <pc:sldMk cId="860079716" sldId="871"/>
            <ac:spMk id="3" creationId="{F0BE8D2A-5EBB-4A9B-819A-2CA93B01481F}"/>
          </ac:spMkLst>
        </pc:spChg>
        <pc:spChg chg="del mod">
          <ac:chgData name="Sina Krügel" userId="7180e63c6d47c232" providerId="LiveId" clId="{59550C7A-F6DE-704C-AA72-D42451225A6D}" dt="2022-09-12T18:24:15.394" v="433" actId="478"/>
          <ac:spMkLst>
            <pc:docMk/>
            <pc:sldMk cId="860079716" sldId="871"/>
            <ac:spMk id="4" creationId="{BBC2EDE9-A9BA-4CFF-98FB-A46DE137CE12}"/>
          </ac:spMkLst>
        </pc:spChg>
        <pc:picChg chg="mod">
          <ac:chgData name="Sina Krügel" userId="7180e63c6d47c232" providerId="LiveId" clId="{59550C7A-F6DE-704C-AA72-D42451225A6D}" dt="2022-09-14T09:41:33.612" v="603"/>
          <ac:picMkLst>
            <pc:docMk/>
            <pc:sldMk cId="860079716" sldId="871"/>
            <ac:picMk id="5" creationId="{934BEEC7-7345-FE18-412A-C3476123B954}"/>
          </ac:picMkLst>
        </pc:picChg>
      </pc:sldChg>
      <pc:sldChg chg="delSp modSp mod modTransition">
        <pc:chgData name="Sina Krügel" userId="7180e63c6d47c232" providerId="LiveId" clId="{59550C7A-F6DE-704C-AA72-D42451225A6D}" dt="2022-09-12T18:24:03.834" v="429" actId="478"/>
        <pc:sldMkLst>
          <pc:docMk/>
          <pc:sldMk cId="2075978874" sldId="874"/>
        </pc:sldMkLst>
        <pc:spChg chg="del mod">
          <ac:chgData name="Sina Krügel" userId="7180e63c6d47c232" providerId="LiveId" clId="{59550C7A-F6DE-704C-AA72-D42451225A6D}" dt="2022-09-12T18:24:03.834" v="429" actId="478"/>
          <ac:spMkLst>
            <pc:docMk/>
            <pc:sldMk cId="2075978874" sldId="874"/>
            <ac:spMk id="4" creationId="{BBC2EDE9-A9BA-4CFF-98FB-A46DE137CE12}"/>
          </ac:spMkLst>
        </pc:spChg>
        <pc:spChg chg="mod">
          <ac:chgData name="Sina Krügel" userId="7180e63c6d47c232" providerId="LiveId" clId="{59550C7A-F6DE-704C-AA72-D42451225A6D}" dt="2022-09-12T18:23:11.760" v="414" actId="20577"/>
          <ac:spMkLst>
            <pc:docMk/>
            <pc:sldMk cId="2075978874" sldId="874"/>
            <ac:spMk id="6" creationId="{1D83D0EF-607E-2C50-0D22-8471C42B325F}"/>
          </ac:spMkLst>
        </pc:spChg>
      </pc:sldChg>
      <pc:sldChg chg="addSp delSp modSp mod modTransition modClrScheme chgLayout">
        <pc:chgData name="Sina Krügel" userId="7180e63c6d47c232" providerId="LiveId" clId="{59550C7A-F6DE-704C-AA72-D42451225A6D}" dt="2022-09-14T09:33:37.717" v="536" actId="404"/>
        <pc:sldMkLst>
          <pc:docMk/>
          <pc:sldMk cId="2855791225" sldId="875"/>
        </pc:sldMkLst>
        <pc:spChg chg="mod">
          <ac:chgData name="Sina Krügel" userId="7180e63c6d47c232" providerId="LiveId" clId="{59550C7A-F6DE-704C-AA72-D42451225A6D}" dt="2022-09-14T09:33:29.356" v="534" actId="2711"/>
          <ac:spMkLst>
            <pc:docMk/>
            <pc:sldMk cId="2855791225" sldId="875"/>
            <ac:spMk id="2" creationId="{2952EE9B-4244-4314-BA90-FEDE2B440953}"/>
          </ac:spMkLst>
        </pc:spChg>
        <pc:spChg chg="add del mod">
          <ac:chgData name="Sina Krügel" userId="7180e63c6d47c232" providerId="LiveId" clId="{59550C7A-F6DE-704C-AA72-D42451225A6D}" dt="2022-09-14T09:28:29.481" v="474" actId="478"/>
          <ac:spMkLst>
            <pc:docMk/>
            <pc:sldMk cId="2855791225" sldId="875"/>
            <ac:spMk id="3" creationId="{BCD5B753-8970-5928-6625-1E5113DA8EBE}"/>
          </ac:spMkLst>
        </pc:spChg>
        <pc:spChg chg="del">
          <ac:chgData name="Sina Krügel" userId="7180e63c6d47c232" providerId="LiveId" clId="{59550C7A-F6DE-704C-AA72-D42451225A6D}" dt="2022-09-12T18:23:47.250" v="423" actId="478"/>
          <ac:spMkLst>
            <pc:docMk/>
            <pc:sldMk cId="2855791225" sldId="875"/>
            <ac:spMk id="4" creationId="{BBC2EDE9-A9BA-4CFF-98FB-A46DE137CE12}"/>
          </ac:spMkLst>
        </pc:spChg>
        <pc:spChg chg="add mod ord">
          <ac:chgData name="Sina Krügel" userId="7180e63c6d47c232" providerId="LiveId" clId="{59550C7A-F6DE-704C-AA72-D42451225A6D}" dt="2022-09-14T09:33:37.717" v="536" actId="404"/>
          <ac:spMkLst>
            <pc:docMk/>
            <pc:sldMk cId="2855791225" sldId="875"/>
            <ac:spMk id="5" creationId="{C87BA97D-8CB9-618B-E7EE-C543D49D3187}"/>
          </ac:spMkLst>
        </pc:spChg>
        <pc:spChg chg="del mod">
          <ac:chgData name="Sina Krügel" userId="7180e63c6d47c232" providerId="LiveId" clId="{59550C7A-F6DE-704C-AA72-D42451225A6D}" dt="2022-09-14T09:28:27.208" v="473" actId="478"/>
          <ac:spMkLst>
            <pc:docMk/>
            <pc:sldMk cId="2855791225" sldId="875"/>
            <ac:spMk id="7" creationId="{7EBF34A6-1E27-4B24-A781-88A7D0FA916E}"/>
          </ac:spMkLst>
        </pc:spChg>
        <pc:picChg chg="add del mod">
          <ac:chgData name="Sina Krügel" userId="7180e63c6d47c232" providerId="LiveId" clId="{59550C7A-F6DE-704C-AA72-D42451225A6D}" dt="2022-09-14T09:29:53.050" v="483" actId="21"/>
          <ac:picMkLst>
            <pc:docMk/>
            <pc:sldMk cId="2855791225" sldId="875"/>
            <ac:picMk id="6" creationId="{9BE15748-B83F-3E4E-0109-A7F559631E63}"/>
          </ac:picMkLst>
        </pc:picChg>
        <pc:picChg chg="add mod modCrop">
          <ac:chgData name="Sina Krügel" userId="7180e63c6d47c232" providerId="LiveId" clId="{59550C7A-F6DE-704C-AA72-D42451225A6D}" dt="2022-09-14T09:31:19.089" v="516" actId="1035"/>
          <ac:picMkLst>
            <pc:docMk/>
            <pc:sldMk cId="2855791225" sldId="875"/>
            <ac:picMk id="8" creationId="{211845CF-5CF3-D557-2D25-D27255BB2340}"/>
          </ac:picMkLst>
        </pc:picChg>
        <pc:picChg chg="add del mod">
          <ac:chgData name="Sina Krügel" userId="7180e63c6d47c232" providerId="LiveId" clId="{59550C7A-F6DE-704C-AA72-D42451225A6D}" dt="2022-09-14T09:29:53.050" v="483" actId="21"/>
          <ac:picMkLst>
            <pc:docMk/>
            <pc:sldMk cId="2855791225" sldId="875"/>
            <ac:picMk id="9" creationId="{959679D2-4FC7-4BCF-C80B-40983E84735C}"/>
          </ac:picMkLst>
        </pc:picChg>
      </pc:sldChg>
      <pc:sldChg chg="del modTransition">
        <pc:chgData name="Sina Krügel" userId="7180e63c6d47c232" providerId="LiveId" clId="{59550C7A-F6DE-704C-AA72-D42451225A6D}" dt="2022-09-12T11:19:51.342" v="247" actId="2696"/>
        <pc:sldMkLst>
          <pc:docMk/>
          <pc:sldMk cId="4161575401" sldId="879"/>
        </pc:sldMkLst>
      </pc:sldChg>
      <pc:sldChg chg="delSp modSp mod modTransition">
        <pc:chgData name="Sina Krügel" userId="7180e63c6d47c232" providerId="LiveId" clId="{59550C7A-F6DE-704C-AA72-D42451225A6D}" dt="2022-09-14T09:47:35.760" v="668" actId="20577"/>
        <pc:sldMkLst>
          <pc:docMk/>
          <pc:sldMk cId="4008492048" sldId="880"/>
        </pc:sldMkLst>
        <pc:spChg chg="del">
          <ac:chgData name="Sina Krügel" userId="7180e63c6d47c232" providerId="LiveId" clId="{59550C7A-F6DE-704C-AA72-D42451225A6D}" dt="2022-09-12T18:24:41.701" v="442" actId="478"/>
          <ac:spMkLst>
            <pc:docMk/>
            <pc:sldMk cId="4008492048" sldId="880"/>
            <ac:spMk id="4" creationId="{BBC2EDE9-A9BA-4CFF-98FB-A46DE137CE12}"/>
          </ac:spMkLst>
        </pc:spChg>
        <pc:spChg chg="mod">
          <ac:chgData name="Sina Krügel" userId="7180e63c6d47c232" providerId="LiveId" clId="{59550C7A-F6DE-704C-AA72-D42451225A6D}" dt="2022-09-14T09:47:35.760" v="668" actId="20577"/>
          <ac:spMkLst>
            <pc:docMk/>
            <pc:sldMk cId="4008492048" sldId="880"/>
            <ac:spMk id="7" creationId="{21E17B16-6522-42D9-B84C-17B7E79833E1}"/>
          </ac:spMkLst>
        </pc:spChg>
      </pc:sldChg>
      <pc:sldChg chg="delSp mod modTransition">
        <pc:chgData name="Sina Krügel" userId="7180e63c6d47c232" providerId="LiveId" clId="{59550C7A-F6DE-704C-AA72-D42451225A6D}" dt="2022-09-12T18:24:43.766" v="443" actId="478"/>
        <pc:sldMkLst>
          <pc:docMk/>
          <pc:sldMk cId="2164240488" sldId="881"/>
        </pc:sldMkLst>
        <pc:spChg chg="del">
          <ac:chgData name="Sina Krügel" userId="7180e63c6d47c232" providerId="LiveId" clId="{59550C7A-F6DE-704C-AA72-D42451225A6D}" dt="2022-09-12T18:24:43.766" v="443" actId="478"/>
          <ac:spMkLst>
            <pc:docMk/>
            <pc:sldMk cId="2164240488" sldId="881"/>
            <ac:spMk id="4" creationId="{7AD02A2F-8D4F-24B5-755E-F59C5E535BDD}"/>
          </ac:spMkLst>
        </pc:spChg>
      </pc:sldChg>
      <pc:sldChg chg="delSp modSp mod modTransition">
        <pc:chgData name="Sina Krügel" userId="7180e63c6d47c232" providerId="LiveId" clId="{59550C7A-F6DE-704C-AA72-D42451225A6D}" dt="2022-09-14T09:47:18.655" v="662" actId="2711"/>
        <pc:sldMkLst>
          <pc:docMk/>
          <pc:sldMk cId="3130209872" sldId="882"/>
        </pc:sldMkLst>
        <pc:spChg chg="del">
          <ac:chgData name="Sina Krügel" userId="7180e63c6d47c232" providerId="LiveId" clId="{59550C7A-F6DE-704C-AA72-D42451225A6D}" dt="2022-09-12T18:24:38.306" v="441" actId="478"/>
          <ac:spMkLst>
            <pc:docMk/>
            <pc:sldMk cId="3130209872" sldId="882"/>
            <ac:spMk id="4" creationId="{BBC2EDE9-A9BA-4CFF-98FB-A46DE137CE12}"/>
          </ac:spMkLst>
        </pc:spChg>
        <pc:spChg chg="mod">
          <ac:chgData name="Sina Krügel" userId="7180e63c6d47c232" providerId="LiveId" clId="{59550C7A-F6DE-704C-AA72-D42451225A6D}" dt="2022-09-14T09:47:18.655" v="662" actId="2711"/>
          <ac:spMkLst>
            <pc:docMk/>
            <pc:sldMk cId="3130209872" sldId="882"/>
            <ac:spMk id="6" creationId="{CCA71507-AAC9-A347-7CF5-75EE09621323}"/>
          </ac:spMkLst>
        </pc:spChg>
        <pc:picChg chg="mod">
          <ac:chgData name="Sina Krügel" userId="7180e63c6d47c232" providerId="LiveId" clId="{59550C7A-F6DE-704C-AA72-D42451225A6D}" dt="2022-09-14T09:46:39.509" v="660" actId="1036"/>
          <ac:picMkLst>
            <pc:docMk/>
            <pc:sldMk cId="3130209872" sldId="882"/>
            <ac:picMk id="3" creationId="{B3523143-E202-4990-41A6-FFAE78E7A462}"/>
          </ac:picMkLst>
        </pc:picChg>
      </pc:sldChg>
      <pc:sldChg chg="delSp modSp mod modTransition">
        <pc:chgData name="Sina Krügel" userId="7180e63c6d47c232" providerId="LiveId" clId="{59550C7A-F6DE-704C-AA72-D42451225A6D}" dt="2022-09-14T09:42:27.107" v="617" actId="122"/>
        <pc:sldMkLst>
          <pc:docMk/>
          <pc:sldMk cId="774598397" sldId="883"/>
        </pc:sldMkLst>
        <pc:spChg chg="del">
          <ac:chgData name="Sina Krügel" userId="7180e63c6d47c232" providerId="LiveId" clId="{59550C7A-F6DE-704C-AA72-D42451225A6D}" dt="2022-09-12T18:24:24.538" v="436" actId="478"/>
          <ac:spMkLst>
            <pc:docMk/>
            <pc:sldMk cId="774598397" sldId="883"/>
            <ac:spMk id="4" creationId="{BBC2EDE9-A9BA-4CFF-98FB-A46DE137CE12}"/>
          </ac:spMkLst>
        </pc:spChg>
        <pc:spChg chg="mod">
          <ac:chgData name="Sina Krügel" userId="7180e63c6d47c232" providerId="LiveId" clId="{59550C7A-F6DE-704C-AA72-D42451225A6D}" dt="2022-09-14T09:42:27.107" v="617" actId="122"/>
          <ac:spMkLst>
            <pc:docMk/>
            <pc:sldMk cId="774598397" sldId="883"/>
            <ac:spMk id="5" creationId="{81353901-40DC-422E-B184-1D465FB9ADE8}"/>
          </ac:spMkLst>
        </pc:spChg>
      </pc:sldChg>
      <pc:sldChg chg="delSp modSp mod modTransition">
        <pc:chgData name="Sina Krügel" userId="7180e63c6d47c232" providerId="LiveId" clId="{59550C7A-F6DE-704C-AA72-D42451225A6D}" dt="2022-09-14T09:42:56.625" v="623" actId="1036"/>
        <pc:sldMkLst>
          <pc:docMk/>
          <pc:sldMk cId="476013014" sldId="884"/>
        </pc:sldMkLst>
        <pc:spChg chg="del mod">
          <ac:chgData name="Sina Krügel" userId="7180e63c6d47c232" providerId="LiveId" clId="{59550C7A-F6DE-704C-AA72-D42451225A6D}" dt="2022-09-12T18:24:29.524" v="438" actId="478"/>
          <ac:spMkLst>
            <pc:docMk/>
            <pc:sldMk cId="476013014" sldId="884"/>
            <ac:spMk id="4" creationId="{BBC2EDE9-A9BA-4CFF-98FB-A46DE137CE12}"/>
          </ac:spMkLst>
        </pc:spChg>
        <pc:spChg chg="mod">
          <ac:chgData name="Sina Krügel" userId="7180e63c6d47c232" providerId="LiveId" clId="{59550C7A-F6DE-704C-AA72-D42451225A6D}" dt="2022-09-14T09:42:56.625" v="623" actId="1036"/>
          <ac:spMkLst>
            <pc:docMk/>
            <pc:sldMk cId="476013014" sldId="884"/>
            <ac:spMk id="5" creationId="{81353901-40DC-422E-B184-1D465FB9ADE8}"/>
          </ac:spMkLst>
        </pc:spChg>
        <pc:picChg chg="mod">
          <ac:chgData name="Sina Krügel" userId="7180e63c6d47c232" providerId="LiveId" clId="{59550C7A-F6DE-704C-AA72-D42451225A6D}" dt="2022-09-14T09:42:52.743" v="621" actId="1036"/>
          <ac:picMkLst>
            <pc:docMk/>
            <pc:sldMk cId="476013014" sldId="884"/>
            <ac:picMk id="3" creationId="{33CF24A9-465A-E614-8D24-F0B0E618F4B8}"/>
          </ac:picMkLst>
        </pc:picChg>
      </pc:sldChg>
      <pc:sldChg chg="delSp modSp mod modTransition">
        <pc:chgData name="Sina Krügel" userId="7180e63c6d47c232" providerId="LiveId" clId="{59550C7A-F6DE-704C-AA72-D42451225A6D}" dt="2022-09-14T09:48:27.839" v="669" actId="14100"/>
        <pc:sldMkLst>
          <pc:docMk/>
          <pc:sldMk cId="1492010387" sldId="885"/>
        </pc:sldMkLst>
        <pc:spChg chg="mod">
          <ac:chgData name="Sina Krügel" userId="7180e63c6d47c232" providerId="LiveId" clId="{59550C7A-F6DE-704C-AA72-D42451225A6D}" dt="2022-09-12T11:42:52.183" v="326" actId="255"/>
          <ac:spMkLst>
            <pc:docMk/>
            <pc:sldMk cId="1492010387" sldId="885"/>
            <ac:spMk id="2" creationId="{2952EE9B-4244-4314-BA90-FEDE2B440953}"/>
          </ac:spMkLst>
        </pc:spChg>
        <pc:spChg chg="del">
          <ac:chgData name="Sina Krügel" userId="7180e63c6d47c232" providerId="LiveId" clId="{59550C7A-F6DE-704C-AA72-D42451225A6D}" dt="2022-09-12T18:24:46.604" v="444" actId="478"/>
          <ac:spMkLst>
            <pc:docMk/>
            <pc:sldMk cId="1492010387" sldId="885"/>
            <ac:spMk id="4" creationId="{BBC2EDE9-A9BA-4CFF-98FB-A46DE137CE12}"/>
          </ac:spMkLst>
        </pc:spChg>
        <pc:spChg chg="mod">
          <ac:chgData name="Sina Krügel" userId="7180e63c6d47c232" providerId="LiveId" clId="{59550C7A-F6DE-704C-AA72-D42451225A6D}" dt="2022-09-14T09:48:27.839" v="669" actId="14100"/>
          <ac:spMkLst>
            <pc:docMk/>
            <pc:sldMk cId="1492010387" sldId="885"/>
            <ac:spMk id="7" creationId="{21E17B16-6522-42D9-B84C-17B7E79833E1}"/>
          </ac:spMkLst>
        </pc:spChg>
      </pc:sldChg>
      <pc:sldChg chg="delSp mod modTransition">
        <pc:chgData name="Sina Krügel" userId="7180e63c6d47c232" providerId="LiveId" clId="{59550C7A-F6DE-704C-AA72-D42451225A6D}" dt="2022-09-12T18:24:49.862" v="445" actId="478"/>
        <pc:sldMkLst>
          <pc:docMk/>
          <pc:sldMk cId="3862889055" sldId="886"/>
        </pc:sldMkLst>
        <pc:spChg chg="del">
          <ac:chgData name="Sina Krügel" userId="7180e63c6d47c232" providerId="LiveId" clId="{59550C7A-F6DE-704C-AA72-D42451225A6D}" dt="2022-09-12T18:24:49.862" v="445" actId="478"/>
          <ac:spMkLst>
            <pc:docMk/>
            <pc:sldMk cId="3862889055" sldId="886"/>
            <ac:spMk id="4" creationId="{BBC2EDE9-A9BA-4CFF-98FB-A46DE137CE12}"/>
          </ac:spMkLst>
        </pc:spChg>
      </pc:sldChg>
      <pc:sldChg chg="delSp mod modTransition">
        <pc:chgData name="Sina Krügel" userId="7180e63c6d47c232" providerId="LiveId" clId="{59550C7A-F6DE-704C-AA72-D42451225A6D}" dt="2022-09-12T18:23:17.287" v="415" actId="478"/>
        <pc:sldMkLst>
          <pc:docMk/>
          <pc:sldMk cId="1222638319" sldId="887"/>
        </pc:sldMkLst>
        <pc:spChg chg="del">
          <ac:chgData name="Sina Krügel" userId="7180e63c6d47c232" providerId="LiveId" clId="{59550C7A-F6DE-704C-AA72-D42451225A6D}" dt="2022-09-12T18:23:17.287" v="415" actId="478"/>
          <ac:spMkLst>
            <pc:docMk/>
            <pc:sldMk cId="1222638319" sldId="887"/>
            <ac:spMk id="4" creationId="{BBC2EDE9-A9BA-4CFF-98FB-A46DE137CE12}"/>
          </ac:spMkLst>
        </pc:spChg>
      </pc:sldChg>
      <pc:sldChg chg="delSp mod modTransition">
        <pc:chgData name="Sina Krügel" userId="7180e63c6d47c232" providerId="LiveId" clId="{59550C7A-F6DE-704C-AA72-D42451225A6D}" dt="2022-09-12T18:24:19.082" v="434" actId="478"/>
        <pc:sldMkLst>
          <pc:docMk/>
          <pc:sldMk cId="1960452041" sldId="888"/>
        </pc:sldMkLst>
        <pc:spChg chg="del">
          <ac:chgData name="Sina Krügel" userId="7180e63c6d47c232" providerId="LiveId" clId="{59550C7A-F6DE-704C-AA72-D42451225A6D}" dt="2022-09-12T18:24:19.082" v="434" actId="478"/>
          <ac:spMkLst>
            <pc:docMk/>
            <pc:sldMk cId="1960452041" sldId="888"/>
            <ac:spMk id="4" creationId="{BBC2EDE9-A9BA-4CFF-98FB-A46DE137CE12}"/>
          </ac:spMkLst>
        </pc:spChg>
      </pc:sldChg>
      <pc:sldChg chg="addSp delSp modSp add mod modTransition modAnim">
        <pc:chgData name="Sina Krügel" userId="7180e63c6d47c232" providerId="LiveId" clId="{59550C7A-F6DE-704C-AA72-D42451225A6D}" dt="2022-09-12T18:28:54.825" v="450"/>
        <pc:sldMkLst>
          <pc:docMk/>
          <pc:sldMk cId="549268429" sldId="889"/>
        </pc:sldMkLst>
        <pc:spChg chg="add del mod">
          <ac:chgData name="Sina Krügel" userId="7180e63c6d47c232" providerId="LiveId" clId="{59550C7A-F6DE-704C-AA72-D42451225A6D}" dt="2022-09-06T18:25:17.177" v="58" actId="478"/>
          <ac:spMkLst>
            <pc:docMk/>
            <pc:sldMk cId="549268429" sldId="889"/>
            <ac:spMk id="3" creationId="{E666CF98-9098-036C-2287-19C53CBBF537}"/>
          </ac:spMkLst>
        </pc:spChg>
        <pc:spChg chg="del">
          <ac:chgData name="Sina Krügel" userId="7180e63c6d47c232" providerId="LiveId" clId="{59550C7A-F6DE-704C-AA72-D42451225A6D}" dt="2022-09-12T18:24:35.723" v="440" actId="478"/>
          <ac:spMkLst>
            <pc:docMk/>
            <pc:sldMk cId="549268429" sldId="889"/>
            <ac:spMk id="4" creationId="{BBC2EDE9-A9BA-4CFF-98FB-A46DE137CE12}"/>
          </ac:spMkLst>
        </pc:spChg>
        <pc:spChg chg="del">
          <ac:chgData name="Sina Krügel" userId="7180e63c6d47c232" providerId="LiveId" clId="{59550C7A-F6DE-704C-AA72-D42451225A6D}" dt="2022-09-06T18:25:14.656" v="57" actId="478"/>
          <ac:spMkLst>
            <pc:docMk/>
            <pc:sldMk cId="549268429" sldId="889"/>
            <ac:spMk id="7" creationId="{21E17B16-6522-42D9-B84C-17B7E79833E1}"/>
          </ac:spMkLst>
        </pc:spChg>
        <pc:spChg chg="add mod">
          <ac:chgData name="Sina Krügel" userId="7180e63c6d47c232" providerId="LiveId" clId="{59550C7A-F6DE-704C-AA72-D42451225A6D}" dt="2022-09-06T18:38:12.211" v="184" actId="20577"/>
          <ac:spMkLst>
            <pc:docMk/>
            <pc:sldMk cId="549268429" sldId="889"/>
            <ac:spMk id="8" creationId="{AF33E4D6-FBFD-6E0F-BF79-CD0641BA6898}"/>
          </ac:spMkLst>
        </pc:spChg>
        <pc:spChg chg="add mod">
          <ac:chgData name="Sina Krügel" userId="7180e63c6d47c232" providerId="LiveId" clId="{59550C7A-F6DE-704C-AA72-D42451225A6D}" dt="2022-09-06T18:38:16.307" v="185" actId="20577"/>
          <ac:spMkLst>
            <pc:docMk/>
            <pc:sldMk cId="549268429" sldId="889"/>
            <ac:spMk id="9" creationId="{25DEC0BC-CD27-46D0-4363-B226BE9F1F14}"/>
          </ac:spMkLst>
        </pc:spChg>
        <pc:picChg chg="add mod">
          <ac:chgData name="Sina Krügel" userId="7180e63c6d47c232" providerId="LiveId" clId="{59550C7A-F6DE-704C-AA72-D42451225A6D}" dt="2022-09-06T18:28:35.408" v="72" actId="1076"/>
          <ac:picMkLst>
            <pc:docMk/>
            <pc:sldMk cId="549268429" sldId="889"/>
            <ac:picMk id="5" creationId="{BFDFEAB3-1835-B52E-7133-54BC8D625B9B}"/>
          </ac:picMkLst>
        </pc:picChg>
        <pc:picChg chg="add mod">
          <ac:chgData name="Sina Krügel" userId="7180e63c6d47c232" providerId="LiveId" clId="{59550C7A-F6DE-704C-AA72-D42451225A6D}" dt="2022-09-06T18:28:14.499" v="67" actId="1076"/>
          <ac:picMkLst>
            <pc:docMk/>
            <pc:sldMk cId="549268429" sldId="889"/>
            <ac:picMk id="6" creationId="{57679639-C310-8B8E-5351-00FC4346562C}"/>
          </ac:picMkLst>
        </pc:picChg>
      </pc:sldChg>
      <pc:sldChg chg="addSp delSp modSp add mod modTransition delAnim modAnim">
        <pc:chgData name="Sina Krügel" userId="7180e63c6d47c232" providerId="LiveId" clId="{59550C7A-F6DE-704C-AA72-D42451225A6D}" dt="2022-09-12T18:24:55.420" v="447" actId="478"/>
        <pc:sldMkLst>
          <pc:docMk/>
          <pc:sldMk cId="1253380295" sldId="890"/>
        </pc:sldMkLst>
        <pc:spChg chg="del">
          <ac:chgData name="Sina Krügel" userId="7180e63c6d47c232" providerId="LiveId" clId="{59550C7A-F6DE-704C-AA72-D42451225A6D}" dt="2022-09-12T18:24:55.420" v="447" actId="478"/>
          <ac:spMkLst>
            <pc:docMk/>
            <pc:sldMk cId="1253380295" sldId="890"/>
            <ac:spMk id="4" creationId="{BBC2EDE9-A9BA-4CFF-98FB-A46DE137CE12}"/>
          </ac:spMkLst>
        </pc:spChg>
        <pc:spChg chg="del">
          <ac:chgData name="Sina Krügel" userId="7180e63c6d47c232" providerId="LiveId" clId="{59550C7A-F6DE-704C-AA72-D42451225A6D}" dt="2022-09-06T18:32:11.545" v="112" actId="478"/>
          <ac:spMkLst>
            <pc:docMk/>
            <pc:sldMk cId="1253380295" sldId="890"/>
            <ac:spMk id="5" creationId="{123F814E-A2D5-490E-B95A-0E6B95373131}"/>
          </ac:spMkLst>
        </pc:spChg>
        <pc:spChg chg="add del mod">
          <ac:chgData name="Sina Krügel" userId="7180e63c6d47c232" providerId="LiveId" clId="{59550C7A-F6DE-704C-AA72-D42451225A6D}" dt="2022-09-06T18:32:12.277" v="113" actId="478"/>
          <ac:spMkLst>
            <pc:docMk/>
            <pc:sldMk cId="1253380295" sldId="890"/>
            <ac:spMk id="8" creationId="{F6D04D5F-01AF-C157-981F-2D9A334ED4F0}"/>
          </ac:spMkLst>
        </pc:spChg>
        <pc:picChg chg="del">
          <ac:chgData name="Sina Krügel" userId="7180e63c6d47c232" providerId="LiveId" clId="{59550C7A-F6DE-704C-AA72-D42451225A6D}" dt="2022-09-06T18:32:09.011" v="110" actId="478"/>
          <ac:picMkLst>
            <pc:docMk/>
            <pc:sldMk cId="1253380295" sldId="890"/>
            <ac:picMk id="3" creationId="{E960C0B6-DD23-53AE-DA81-70CE3D6A3643}"/>
          </ac:picMkLst>
        </pc:picChg>
        <pc:picChg chg="add del mod modCrop">
          <ac:chgData name="Sina Krügel" userId="7180e63c6d47c232" providerId="LiveId" clId="{59550C7A-F6DE-704C-AA72-D42451225A6D}" dt="2022-09-12T11:38:37.551" v="301" actId="21"/>
          <ac:picMkLst>
            <pc:docMk/>
            <pc:sldMk cId="1253380295" sldId="890"/>
            <ac:picMk id="5" creationId="{5F7DD9A2-E136-713A-EF8F-7E36BBBC51A1}"/>
          </ac:picMkLst>
        </pc:picChg>
        <pc:picChg chg="del">
          <ac:chgData name="Sina Krügel" userId="7180e63c6d47c232" providerId="LiveId" clId="{59550C7A-F6DE-704C-AA72-D42451225A6D}" dt="2022-09-06T18:32:08.285" v="109" actId="478"/>
          <ac:picMkLst>
            <pc:docMk/>
            <pc:sldMk cId="1253380295" sldId="890"/>
            <ac:picMk id="6" creationId="{6D97D6B7-D713-018D-A9AB-685EEFD90057}"/>
          </ac:picMkLst>
        </pc:picChg>
        <pc:picChg chg="del">
          <ac:chgData name="Sina Krügel" userId="7180e63c6d47c232" providerId="LiveId" clId="{59550C7A-F6DE-704C-AA72-D42451225A6D}" dt="2022-09-06T18:32:09.932" v="111" actId="478"/>
          <ac:picMkLst>
            <pc:docMk/>
            <pc:sldMk cId="1253380295" sldId="890"/>
            <ac:picMk id="7" creationId="{D26D8C93-35EA-64CA-3486-905F0E765BEC}"/>
          </ac:picMkLst>
        </pc:picChg>
        <pc:picChg chg="add mod">
          <ac:chgData name="Sina Krügel" userId="7180e63c6d47c232" providerId="LiveId" clId="{59550C7A-F6DE-704C-AA72-D42451225A6D}" dt="2022-09-06T18:33:14.459" v="129" actId="1076"/>
          <ac:picMkLst>
            <pc:docMk/>
            <pc:sldMk cId="1253380295" sldId="890"/>
            <ac:picMk id="9" creationId="{011A1548-C017-4C71-7D0E-19807C1EB9E2}"/>
          </ac:picMkLst>
        </pc:picChg>
        <pc:picChg chg="add mod modCrop">
          <ac:chgData name="Sina Krügel" userId="7180e63c6d47c232" providerId="LiveId" clId="{59550C7A-F6DE-704C-AA72-D42451225A6D}" dt="2022-09-06T18:33:11.784" v="128" actId="1076"/>
          <ac:picMkLst>
            <pc:docMk/>
            <pc:sldMk cId="1253380295" sldId="890"/>
            <ac:picMk id="10" creationId="{54E06D36-C71A-F990-555E-216391669B89}"/>
          </ac:picMkLst>
        </pc:picChg>
      </pc:sldChg>
      <pc:sldChg chg="addSp delSp modSp add mod modTransition delAnim modAnim">
        <pc:chgData name="Sina Krügel" userId="7180e63c6d47c232" providerId="LiveId" clId="{59550C7A-F6DE-704C-AA72-D42451225A6D}" dt="2022-09-12T18:29:36.871" v="451"/>
        <pc:sldMkLst>
          <pc:docMk/>
          <pc:sldMk cId="4271564689" sldId="891"/>
        </pc:sldMkLst>
        <pc:spChg chg="del">
          <ac:chgData name="Sina Krügel" userId="7180e63c6d47c232" providerId="LiveId" clId="{59550C7A-F6DE-704C-AA72-D42451225A6D}" dt="2022-09-12T18:25:01.093" v="449" actId="478"/>
          <ac:spMkLst>
            <pc:docMk/>
            <pc:sldMk cId="4271564689" sldId="891"/>
            <ac:spMk id="4" creationId="{BBC2EDE9-A9BA-4CFF-98FB-A46DE137CE12}"/>
          </ac:spMkLst>
        </pc:spChg>
        <pc:picChg chg="add mod">
          <ac:chgData name="Sina Krügel" userId="7180e63c6d47c232" providerId="LiveId" clId="{59550C7A-F6DE-704C-AA72-D42451225A6D}" dt="2022-09-12T11:47:29.056" v="343" actId="1076"/>
          <ac:picMkLst>
            <pc:docMk/>
            <pc:sldMk cId="4271564689" sldId="891"/>
            <ac:picMk id="3" creationId="{85D18A27-065F-0BD6-A85D-BD650802A045}"/>
          </ac:picMkLst>
        </pc:picChg>
        <pc:picChg chg="del">
          <ac:chgData name="Sina Krügel" userId="7180e63c6d47c232" providerId="LiveId" clId="{59550C7A-F6DE-704C-AA72-D42451225A6D}" dt="2022-09-06T18:33:41.836" v="132" actId="478"/>
          <ac:picMkLst>
            <pc:docMk/>
            <pc:sldMk cId="4271564689" sldId="891"/>
            <ac:picMk id="9" creationId="{011A1548-C017-4C71-7D0E-19807C1EB9E2}"/>
          </ac:picMkLst>
        </pc:picChg>
        <pc:picChg chg="del">
          <ac:chgData name="Sina Krügel" userId="7180e63c6d47c232" providerId="LiveId" clId="{59550C7A-F6DE-704C-AA72-D42451225A6D}" dt="2022-09-06T18:33:41.394" v="131" actId="478"/>
          <ac:picMkLst>
            <pc:docMk/>
            <pc:sldMk cId="4271564689" sldId="891"/>
            <ac:picMk id="10" creationId="{54E06D36-C71A-F990-555E-216391669B89}"/>
          </ac:picMkLst>
        </pc:picChg>
      </pc:sldChg>
      <pc:sldChg chg="add del">
        <pc:chgData name="Sina Krügel" userId="7180e63c6d47c232" providerId="LiveId" clId="{59550C7A-F6DE-704C-AA72-D42451225A6D}" dt="2022-09-12T11:19:54.703" v="248" actId="2696"/>
        <pc:sldMkLst>
          <pc:docMk/>
          <pc:sldMk cId="1467557178" sldId="892"/>
        </pc:sldMkLst>
      </pc:sldChg>
      <pc:sldChg chg="add del">
        <pc:chgData name="Sina Krügel" userId="7180e63c6d47c232" providerId="LiveId" clId="{59550C7A-F6DE-704C-AA72-D42451225A6D}" dt="2022-09-12T11:19:55.311" v="249" actId="2696"/>
        <pc:sldMkLst>
          <pc:docMk/>
          <pc:sldMk cId="3928688858" sldId="893"/>
        </pc:sldMkLst>
      </pc:sldChg>
      <pc:sldChg chg="add del">
        <pc:chgData name="Sina Krügel" userId="7180e63c6d47c232" providerId="LiveId" clId="{59550C7A-F6DE-704C-AA72-D42451225A6D}" dt="2022-09-12T11:19:55.888" v="250" actId="2696"/>
        <pc:sldMkLst>
          <pc:docMk/>
          <pc:sldMk cId="735685287" sldId="894"/>
        </pc:sldMkLst>
      </pc:sldChg>
      <pc:sldChg chg="add del">
        <pc:chgData name="Sina Krügel" userId="7180e63c6d47c232" providerId="LiveId" clId="{59550C7A-F6DE-704C-AA72-D42451225A6D}" dt="2022-09-12T11:19:56.503" v="251" actId="2696"/>
        <pc:sldMkLst>
          <pc:docMk/>
          <pc:sldMk cId="3123244287" sldId="895"/>
        </pc:sldMkLst>
      </pc:sldChg>
      <pc:sldChg chg="delSp modSp add mod modTransition">
        <pc:chgData name="Sina Krügel" userId="7180e63c6d47c232" providerId="LiveId" clId="{59550C7A-F6DE-704C-AA72-D42451225A6D}" dt="2022-09-12T18:23:21.872" v="416" actId="478"/>
        <pc:sldMkLst>
          <pc:docMk/>
          <pc:sldMk cId="209821606" sldId="896"/>
        </pc:sldMkLst>
        <pc:spChg chg="del">
          <ac:chgData name="Sina Krügel" userId="7180e63c6d47c232" providerId="LiveId" clId="{59550C7A-F6DE-704C-AA72-D42451225A6D}" dt="2022-09-12T18:23:21.872" v="416" actId="478"/>
          <ac:spMkLst>
            <pc:docMk/>
            <pc:sldMk cId="209821606" sldId="896"/>
            <ac:spMk id="4" creationId="{BBC2EDE9-A9BA-4CFF-98FB-A46DE137CE12}"/>
          </ac:spMkLst>
        </pc:spChg>
        <pc:spChg chg="mod">
          <ac:chgData name="Sina Krügel" userId="7180e63c6d47c232" providerId="LiveId" clId="{59550C7A-F6DE-704C-AA72-D42451225A6D}" dt="2022-09-12T11:20:48.507" v="258" actId="20577"/>
          <ac:spMkLst>
            <pc:docMk/>
            <pc:sldMk cId="209821606" sldId="896"/>
            <ac:spMk id="5" creationId="{2C28F2B2-45FC-4CC9-B7C6-077AA0BC4DD2}"/>
          </ac:spMkLst>
        </pc:spChg>
      </pc:sldChg>
      <pc:sldChg chg="delSp modSp add mod modTransition">
        <pc:chgData name="Sina Krügel" userId="7180e63c6d47c232" providerId="LiveId" clId="{59550C7A-F6DE-704C-AA72-D42451225A6D}" dt="2022-09-14T09:36:07.981" v="562" actId="20577"/>
        <pc:sldMkLst>
          <pc:docMk/>
          <pc:sldMk cId="1623109633" sldId="897"/>
        </pc:sldMkLst>
        <pc:spChg chg="del">
          <ac:chgData name="Sina Krügel" userId="7180e63c6d47c232" providerId="LiveId" clId="{59550C7A-F6DE-704C-AA72-D42451225A6D}" dt="2022-09-12T18:23:23.666" v="417" actId="478"/>
          <ac:spMkLst>
            <pc:docMk/>
            <pc:sldMk cId="1623109633" sldId="897"/>
            <ac:spMk id="4" creationId="{BBC2EDE9-A9BA-4CFF-98FB-A46DE137CE12}"/>
          </ac:spMkLst>
        </pc:spChg>
        <pc:spChg chg="mod">
          <ac:chgData name="Sina Krügel" userId="7180e63c6d47c232" providerId="LiveId" clId="{59550C7A-F6DE-704C-AA72-D42451225A6D}" dt="2022-09-14T09:36:07.981" v="562" actId="20577"/>
          <ac:spMkLst>
            <pc:docMk/>
            <pc:sldMk cId="1623109633" sldId="897"/>
            <ac:spMk id="6" creationId="{82662CC1-8773-4B7E-A628-6D45FB2CA0C4}"/>
          </ac:spMkLst>
        </pc:spChg>
      </pc:sldChg>
      <pc:sldChg chg="delSp modSp add mod modTransition">
        <pc:chgData name="Sina Krügel" userId="7180e63c6d47c232" providerId="LiveId" clId="{59550C7A-F6DE-704C-AA72-D42451225A6D}" dt="2022-09-14T09:36:22.873" v="578" actId="20577"/>
        <pc:sldMkLst>
          <pc:docMk/>
          <pc:sldMk cId="2390504635" sldId="898"/>
        </pc:sldMkLst>
        <pc:spChg chg="del">
          <ac:chgData name="Sina Krügel" userId="7180e63c6d47c232" providerId="LiveId" clId="{59550C7A-F6DE-704C-AA72-D42451225A6D}" dt="2022-09-12T18:23:30.638" v="418" actId="478"/>
          <ac:spMkLst>
            <pc:docMk/>
            <pc:sldMk cId="2390504635" sldId="898"/>
            <ac:spMk id="4" creationId="{BBC2EDE9-A9BA-4CFF-98FB-A46DE137CE12}"/>
          </ac:spMkLst>
        </pc:spChg>
        <pc:spChg chg="mod">
          <ac:chgData name="Sina Krügel" userId="7180e63c6d47c232" providerId="LiveId" clId="{59550C7A-F6DE-704C-AA72-D42451225A6D}" dt="2022-09-14T09:36:22.873" v="578" actId="20577"/>
          <ac:spMkLst>
            <pc:docMk/>
            <pc:sldMk cId="2390504635" sldId="898"/>
            <ac:spMk id="7" creationId="{7EBF34A6-1E27-4B24-A781-88A7D0FA916E}"/>
          </ac:spMkLst>
        </pc:spChg>
        <pc:picChg chg="mod">
          <ac:chgData name="Sina Krügel" userId="7180e63c6d47c232" providerId="LiveId" clId="{59550C7A-F6DE-704C-AA72-D42451225A6D}" dt="2022-09-12T11:22:52.433" v="279" actId="1035"/>
          <ac:picMkLst>
            <pc:docMk/>
            <pc:sldMk cId="2390504635" sldId="898"/>
            <ac:picMk id="5" creationId="{FFBB7C39-9971-4914-9A24-361DEEA5321F}"/>
          </ac:picMkLst>
        </pc:picChg>
      </pc:sldChg>
      <pc:sldChg chg="delSp modSp add mod modTransition">
        <pc:chgData name="Sina Krügel" userId="7180e63c6d47c232" providerId="LiveId" clId="{59550C7A-F6DE-704C-AA72-D42451225A6D}" dt="2022-09-12T18:23:33.759" v="419" actId="478"/>
        <pc:sldMkLst>
          <pc:docMk/>
          <pc:sldMk cId="2940370494" sldId="899"/>
        </pc:sldMkLst>
        <pc:spChg chg="del">
          <ac:chgData name="Sina Krügel" userId="7180e63c6d47c232" providerId="LiveId" clId="{59550C7A-F6DE-704C-AA72-D42451225A6D}" dt="2022-09-12T18:23:33.759" v="419" actId="478"/>
          <ac:spMkLst>
            <pc:docMk/>
            <pc:sldMk cId="2940370494" sldId="899"/>
            <ac:spMk id="4" creationId="{BBC2EDE9-A9BA-4CFF-98FB-A46DE137CE12}"/>
          </ac:spMkLst>
        </pc:spChg>
        <pc:spChg chg="mod">
          <ac:chgData name="Sina Krügel" userId="7180e63c6d47c232" providerId="LiveId" clId="{59550C7A-F6DE-704C-AA72-D42451225A6D}" dt="2022-09-12T11:24:07.604" v="289" actId="20577"/>
          <ac:spMkLst>
            <pc:docMk/>
            <pc:sldMk cId="2940370494" sldId="899"/>
            <ac:spMk id="6" creationId="{7534F408-3CE5-44B3-AA06-1BF1693D0E9E}"/>
          </ac:spMkLst>
        </pc:spChg>
        <pc:picChg chg="mod">
          <ac:chgData name="Sina Krügel" userId="7180e63c6d47c232" providerId="LiveId" clId="{59550C7A-F6DE-704C-AA72-D42451225A6D}" dt="2022-09-12T11:24:31.032" v="292" actId="1076"/>
          <ac:picMkLst>
            <pc:docMk/>
            <pc:sldMk cId="2940370494" sldId="899"/>
            <ac:picMk id="3076" creationId="{2B5CAA51-E11B-43A2-8542-66F265C5C472}"/>
          </ac:picMkLst>
        </pc:picChg>
      </pc:sldChg>
      <pc:sldChg chg="addSp delSp modSp add mod modTransition">
        <pc:chgData name="Sina Krügel" userId="7180e63c6d47c232" providerId="LiveId" clId="{59550C7A-F6DE-704C-AA72-D42451225A6D}" dt="2022-09-12T18:24:58.867" v="448" actId="478"/>
        <pc:sldMkLst>
          <pc:docMk/>
          <pc:sldMk cId="3697363391" sldId="900"/>
        </pc:sldMkLst>
        <pc:spChg chg="del">
          <ac:chgData name="Sina Krügel" userId="7180e63c6d47c232" providerId="LiveId" clId="{59550C7A-F6DE-704C-AA72-D42451225A6D}" dt="2022-09-12T18:24:58.867" v="448" actId="478"/>
          <ac:spMkLst>
            <pc:docMk/>
            <pc:sldMk cId="3697363391" sldId="900"/>
            <ac:spMk id="4" creationId="{BBC2EDE9-A9BA-4CFF-98FB-A46DE137CE12}"/>
          </ac:spMkLst>
        </pc:spChg>
        <pc:picChg chg="add mod">
          <ac:chgData name="Sina Krügel" userId="7180e63c6d47c232" providerId="LiveId" clId="{59550C7A-F6DE-704C-AA72-D42451225A6D}" dt="2022-09-12T11:38:48.394" v="306" actId="1076"/>
          <ac:picMkLst>
            <pc:docMk/>
            <pc:sldMk cId="3697363391" sldId="900"/>
            <ac:picMk id="3" creationId="{BA05DCE2-4904-4832-7A29-4B2BAF4225B2}"/>
          </ac:picMkLst>
        </pc:picChg>
        <pc:picChg chg="del">
          <ac:chgData name="Sina Krügel" userId="7180e63c6d47c232" providerId="LiveId" clId="{59550C7A-F6DE-704C-AA72-D42451225A6D}" dt="2022-09-12T11:38:42.255" v="304" actId="478"/>
          <ac:picMkLst>
            <pc:docMk/>
            <pc:sldMk cId="3697363391" sldId="900"/>
            <ac:picMk id="9" creationId="{011A1548-C017-4C71-7D0E-19807C1EB9E2}"/>
          </ac:picMkLst>
        </pc:picChg>
        <pc:picChg chg="del">
          <ac:chgData name="Sina Krügel" userId="7180e63c6d47c232" providerId="LiveId" clId="{59550C7A-F6DE-704C-AA72-D42451225A6D}" dt="2022-09-12T11:38:41.232" v="303" actId="478"/>
          <ac:picMkLst>
            <pc:docMk/>
            <pc:sldMk cId="3697363391" sldId="900"/>
            <ac:picMk id="10" creationId="{54E06D36-C71A-F990-555E-216391669B89}"/>
          </ac:picMkLst>
        </pc:picChg>
      </pc:sldChg>
      <pc:sldChg chg="delSp modSp add mod ord">
        <pc:chgData name="Sina Krügel" userId="7180e63c6d47c232" providerId="LiveId" clId="{59550C7A-F6DE-704C-AA72-D42451225A6D}" dt="2022-09-14T09:36:56.367" v="585" actId="20577"/>
        <pc:sldMkLst>
          <pc:docMk/>
          <pc:sldMk cId="865665723" sldId="901"/>
        </pc:sldMkLst>
        <pc:spChg chg="del">
          <ac:chgData name="Sina Krügel" userId="7180e63c6d47c232" providerId="LiveId" clId="{59550C7A-F6DE-704C-AA72-D42451225A6D}" dt="2022-09-12T18:23:36.646" v="420" actId="478"/>
          <ac:spMkLst>
            <pc:docMk/>
            <pc:sldMk cId="865665723" sldId="901"/>
            <ac:spMk id="4" creationId="{BBC2EDE9-A9BA-4CFF-98FB-A46DE137CE12}"/>
          </ac:spMkLst>
        </pc:spChg>
        <pc:spChg chg="mod">
          <ac:chgData name="Sina Krügel" userId="7180e63c6d47c232" providerId="LiveId" clId="{59550C7A-F6DE-704C-AA72-D42451225A6D}" dt="2022-09-14T09:36:56.367" v="585" actId="20577"/>
          <ac:spMkLst>
            <pc:docMk/>
            <pc:sldMk cId="865665723" sldId="901"/>
            <ac:spMk id="6" creationId="{82662CC1-8773-4B7E-A628-6D45FB2CA0C4}"/>
          </ac:spMkLst>
        </pc:spChg>
      </pc:sldChg>
      <pc:sldChg chg="addSp delSp modSp add mod">
        <pc:chgData name="Sina Krügel" userId="7180e63c6d47c232" providerId="LiveId" clId="{59550C7A-F6DE-704C-AA72-D42451225A6D}" dt="2022-09-12T18:23:42.339" v="422" actId="478"/>
        <pc:sldMkLst>
          <pc:docMk/>
          <pc:sldMk cId="2767873085" sldId="902"/>
        </pc:sldMkLst>
        <pc:spChg chg="del">
          <ac:chgData name="Sina Krügel" userId="7180e63c6d47c232" providerId="LiveId" clId="{59550C7A-F6DE-704C-AA72-D42451225A6D}" dt="2022-09-12T18:23:42.339" v="422" actId="478"/>
          <ac:spMkLst>
            <pc:docMk/>
            <pc:sldMk cId="2767873085" sldId="902"/>
            <ac:spMk id="4" creationId="{BBC2EDE9-A9BA-4CFF-98FB-A46DE137CE12}"/>
          </ac:spMkLst>
        </pc:spChg>
        <pc:picChg chg="add mod">
          <ac:chgData name="Sina Krügel" userId="7180e63c6d47c232" providerId="LiveId" clId="{59550C7A-F6DE-704C-AA72-D42451225A6D}" dt="2022-09-12T18:21:14.598" v="399" actId="1076"/>
          <ac:picMkLst>
            <pc:docMk/>
            <pc:sldMk cId="2767873085" sldId="902"/>
            <ac:picMk id="3" creationId="{280F9FFC-7C2D-2A7A-481A-2BF5519BA2A3}"/>
          </ac:picMkLst>
        </pc:picChg>
        <pc:picChg chg="del">
          <ac:chgData name="Sina Krügel" userId="7180e63c6d47c232" providerId="LiveId" clId="{59550C7A-F6DE-704C-AA72-D42451225A6D}" dt="2022-09-12T18:20:55.635" v="394" actId="478"/>
          <ac:picMkLst>
            <pc:docMk/>
            <pc:sldMk cId="2767873085" sldId="902"/>
            <ac:picMk id="9" creationId="{76C693AC-6968-45F1-D3CC-3F720E506013}"/>
          </ac:picMkLst>
        </pc:picChg>
      </pc:sldChg>
      <pc:sldChg chg="addSp delSp modSp add mod">
        <pc:chgData name="Sina Krügel" userId="7180e63c6d47c232" providerId="LiveId" clId="{59550C7A-F6DE-704C-AA72-D42451225A6D}" dt="2022-09-14T09:31:40.889" v="517"/>
        <pc:sldMkLst>
          <pc:docMk/>
          <pc:sldMk cId="2302731757" sldId="903"/>
        </pc:sldMkLst>
        <pc:spChg chg="del">
          <ac:chgData name="Sina Krügel" userId="7180e63c6d47c232" providerId="LiveId" clId="{59550C7A-F6DE-704C-AA72-D42451225A6D}" dt="2022-09-14T09:30:01.561" v="486" actId="478"/>
          <ac:spMkLst>
            <pc:docMk/>
            <pc:sldMk cId="2302731757" sldId="903"/>
            <ac:spMk id="7" creationId="{7EBF34A6-1E27-4B24-A781-88A7D0FA916E}"/>
          </ac:spMkLst>
        </pc:spChg>
        <pc:picChg chg="add mod">
          <ac:chgData name="Sina Krügel" userId="7180e63c6d47c232" providerId="LiveId" clId="{59550C7A-F6DE-704C-AA72-D42451225A6D}" dt="2022-09-14T09:31:40.889" v="517"/>
          <ac:picMkLst>
            <pc:docMk/>
            <pc:sldMk cId="2302731757" sldId="903"/>
            <ac:picMk id="3" creationId="{35753079-477C-3D17-A0C1-378E1FF06CD0}"/>
          </ac:picMkLst>
        </pc:picChg>
        <pc:picChg chg="add mod">
          <ac:chgData name="Sina Krügel" userId="7180e63c6d47c232" providerId="LiveId" clId="{59550C7A-F6DE-704C-AA72-D42451225A6D}" dt="2022-09-14T09:30:30.076" v="495" actId="1076"/>
          <ac:picMkLst>
            <pc:docMk/>
            <pc:sldMk cId="2302731757" sldId="903"/>
            <ac:picMk id="4" creationId="{0C55A6EC-5F43-18A4-328C-251AEB032603}"/>
          </ac:picMkLst>
        </pc:picChg>
      </pc:sldChg>
      <pc:sldChg chg="delSp modSp add mod">
        <pc:chgData name="Sina Krügel" userId="7180e63c6d47c232" providerId="LiveId" clId="{59550C7A-F6DE-704C-AA72-D42451225A6D}" dt="2022-09-14T09:33:15.220" v="532" actId="255"/>
        <pc:sldMkLst>
          <pc:docMk/>
          <pc:sldMk cId="460792272" sldId="904"/>
        </pc:sldMkLst>
        <pc:spChg chg="mod">
          <ac:chgData name="Sina Krügel" userId="7180e63c6d47c232" providerId="LiveId" clId="{59550C7A-F6DE-704C-AA72-D42451225A6D}" dt="2022-09-14T09:33:15.220" v="532" actId="255"/>
          <ac:spMkLst>
            <pc:docMk/>
            <pc:sldMk cId="460792272" sldId="904"/>
            <ac:spMk id="2" creationId="{2952EE9B-4244-4314-BA90-FEDE2B440953}"/>
          </ac:spMkLst>
        </pc:spChg>
        <pc:spChg chg="mod ord">
          <ac:chgData name="Sina Krügel" userId="7180e63c6d47c232" providerId="LiveId" clId="{59550C7A-F6DE-704C-AA72-D42451225A6D}" dt="2022-09-14T09:33:02.833" v="530" actId="1076"/>
          <ac:spMkLst>
            <pc:docMk/>
            <pc:sldMk cId="460792272" sldId="904"/>
            <ac:spMk id="3" creationId="{F0BE8D2A-5EBB-4A9B-819A-2CA93B01481F}"/>
          </ac:spMkLst>
        </pc:spChg>
        <pc:picChg chg="del">
          <ac:chgData name="Sina Krügel" userId="7180e63c6d47c232" providerId="LiveId" clId="{59550C7A-F6DE-704C-AA72-D42451225A6D}" dt="2022-09-14T09:32:34.224" v="524" actId="478"/>
          <ac:picMkLst>
            <pc:docMk/>
            <pc:sldMk cId="460792272" sldId="904"/>
            <ac:picMk id="5" creationId="{4ABEB797-EE6C-B0C6-A732-E7A49D4928D0}"/>
          </ac:picMkLst>
        </pc:picChg>
        <pc:picChg chg="mod">
          <ac:chgData name="Sina Krügel" userId="7180e63c6d47c232" providerId="LiveId" clId="{59550C7A-F6DE-704C-AA72-D42451225A6D}" dt="2022-09-14T09:32:44.510" v="525" actId="26606"/>
          <ac:picMkLst>
            <pc:docMk/>
            <pc:sldMk cId="460792272" sldId="904"/>
            <ac:picMk id="6" creationId="{D68A7180-9DD3-3354-E1DD-B4E9313BF748}"/>
          </ac:picMkLst>
        </pc:picChg>
      </pc:sldChg>
      <pc:sldMasterChg chg="delSp modTransition modSldLayout">
        <pc:chgData name="Sina Krügel" userId="7180e63c6d47c232" providerId="LiveId" clId="{59550C7A-F6DE-704C-AA72-D42451225A6D}" dt="2022-09-12T18:22:57.502" v="413" actId="478"/>
        <pc:sldMasterMkLst>
          <pc:docMk/>
          <pc:sldMasterMk cId="0" sldId="2147483648"/>
        </pc:sldMasterMkLst>
        <pc:spChg chg="del">
          <ac:chgData name="Sina Krügel" userId="7180e63c6d47c232" providerId="LiveId" clId="{59550C7A-F6DE-704C-AA72-D42451225A6D}" dt="2022-09-12T18:22:17.415" v="402" actId="478"/>
          <ac:spMkLst>
            <pc:docMk/>
            <pc:sldMasterMk cId="0" sldId="2147483648"/>
            <ac:spMk id="1029" creationId="{00000000-0000-0000-0000-000000000000}"/>
          </ac:spMkLst>
        </pc:spChg>
        <pc:spChg chg="del">
          <ac:chgData name="Sina Krügel" userId="7180e63c6d47c232" providerId="LiveId" clId="{59550C7A-F6DE-704C-AA72-D42451225A6D}" dt="2022-09-12T18:22:18.368" v="403" actId="478"/>
          <ac:spMkLst>
            <pc:docMk/>
            <pc:sldMasterMk cId="0" sldId="2147483648"/>
            <ac:spMk id="1030" creationId="{00000000-0000-0000-0000-000000000000}"/>
          </ac:spMkLst>
        </pc:spChg>
        <pc:sldLayoutChg chg="delSp modSp mod modTransition">
          <pc:chgData name="Sina Krügel" userId="7180e63c6d47c232" providerId="LiveId" clId="{59550C7A-F6DE-704C-AA72-D42451225A6D}" dt="2022-09-12T18:22:22.186" v="404" actId="478"/>
          <pc:sldLayoutMkLst>
            <pc:docMk/>
            <pc:sldMasterMk cId="0" sldId="2147483648"/>
            <pc:sldLayoutMk cId="3900139427" sldId="2147483685"/>
          </pc:sldLayoutMkLst>
          <pc:spChg chg="del mod">
            <ac:chgData name="Sina Krügel" userId="7180e63c6d47c232" providerId="LiveId" clId="{59550C7A-F6DE-704C-AA72-D42451225A6D}" dt="2022-09-12T18:22:22.186" v="404" actId="478"/>
            <ac:spMkLst>
              <pc:docMk/>
              <pc:sldMasterMk cId="0" sldId="2147483648"/>
              <pc:sldLayoutMk cId="3900139427" sldId="2147483685"/>
              <ac:spMk id="4" creationId="{00000000-0000-0000-0000-000000000000}"/>
            </ac:spMkLst>
          </pc:spChg>
        </pc:sldLayoutChg>
        <pc:sldLayoutChg chg="delSp modSp mod modTransition">
          <pc:chgData name="Sina Krügel" userId="7180e63c6d47c232" providerId="LiveId" clId="{59550C7A-F6DE-704C-AA72-D42451225A6D}" dt="2022-09-12T18:22:24.428" v="405" actId="478"/>
          <pc:sldLayoutMkLst>
            <pc:docMk/>
            <pc:sldMasterMk cId="0" sldId="2147483648"/>
            <pc:sldLayoutMk cId="1824513129" sldId="2147483686"/>
          </pc:sldLayoutMkLst>
          <pc:spChg chg="del mod">
            <ac:chgData name="Sina Krügel" userId="7180e63c6d47c232" providerId="LiveId" clId="{59550C7A-F6DE-704C-AA72-D42451225A6D}" dt="2022-09-12T18:22:24.428" v="405" actId="478"/>
            <ac:spMkLst>
              <pc:docMk/>
              <pc:sldMasterMk cId="0" sldId="2147483648"/>
              <pc:sldLayoutMk cId="1824513129" sldId="2147483686"/>
              <ac:spMk id="4" creationId="{00000000-0000-0000-0000-000000000000}"/>
            </ac:spMkLst>
          </pc:spChg>
        </pc:sldLayoutChg>
        <pc:sldLayoutChg chg="delSp modSp mod modTransition">
          <pc:chgData name="Sina Krügel" userId="7180e63c6d47c232" providerId="LiveId" clId="{59550C7A-F6DE-704C-AA72-D42451225A6D}" dt="2022-09-12T18:22:34.637" v="406" actId="478"/>
          <pc:sldLayoutMkLst>
            <pc:docMk/>
            <pc:sldMasterMk cId="0" sldId="2147483648"/>
            <pc:sldLayoutMk cId="2372454310" sldId="2147483687"/>
          </pc:sldLayoutMkLst>
          <pc:spChg chg="del mod">
            <ac:chgData name="Sina Krügel" userId="7180e63c6d47c232" providerId="LiveId" clId="{59550C7A-F6DE-704C-AA72-D42451225A6D}" dt="2022-09-12T18:22:34.637" v="406" actId="478"/>
            <ac:spMkLst>
              <pc:docMk/>
              <pc:sldMasterMk cId="0" sldId="2147483648"/>
              <pc:sldLayoutMk cId="2372454310" sldId="2147483687"/>
              <ac:spMk id="5" creationId="{00000000-0000-0000-0000-000000000000}"/>
            </ac:spMkLst>
          </pc:spChg>
        </pc:sldLayoutChg>
        <pc:sldLayoutChg chg="delSp modSp mod modTransition">
          <pc:chgData name="Sina Krügel" userId="7180e63c6d47c232" providerId="LiveId" clId="{59550C7A-F6DE-704C-AA72-D42451225A6D}" dt="2022-09-12T18:22:37.704" v="407" actId="478"/>
          <pc:sldLayoutMkLst>
            <pc:docMk/>
            <pc:sldMasterMk cId="0" sldId="2147483648"/>
            <pc:sldLayoutMk cId="505500527" sldId="2147483688"/>
          </pc:sldLayoutMkLst>
          <pc:spChg chg="del mod">
            <ac:chgData name="Sina Krügel" userId="7180e63c6d47c232" providerId="LiveId" clId="{59550C7A-F6DE-704C-AA72-D42451225A6D}" dt="2022-09-12T18:22:37.704" v="407" actId="478"/>
            <ac:spMkLst>
              <pc:docMk/>
              <pc:sldMasterMk cId="0" sldId="2147483648"/>
              <pc:sldLayoutMk cId="505500527" sldId="2147483688"/>
              <ac:spMk id="7" creationId="{00000000-0000-0000-0000-000000000000}"/>
            </ac:spMkLst>
          </pc:spChg>
        </pc:sldLayoutChg>
        <pc:sldLayoutChg chg="delSp modSp mod modTransition">
          <pc:chgData name="Sina Krügel" userId="7180e63c6d47c232" providerId="LiveId" clId="{59550C7A-F6DE-704C-AA72-D42451225A6D}" dt="2022-09-12T18:22:39.445" v="408" actId="478"/>
          <pc:sldLayoutMkLst>
            <pc:docMk/>
            <pc:sldMasterMk cId="0" sldId="2147483648"/>
            <pc:sldLayoutMk cId="3257925896" sldId="2147483689"/>
          </pc:sldLayoutMkLst>
          <pc:spChg chg="del mod">
            <ac:chgData name="Sina Krügel" userId="7180e63c6d47c232" providerId="LiveId" clId="{59550C7A-F6DE-704C-AA72-D42451225A6D}" dt="2022-09-12T18:22:39.445" v="408" actId="478"/>
            <ac:spMkLst>
              <pc:docMk/>
              <pc:sldMasterMk cId="0" sldId="2147483648"/>
              <pc:sldLayoutMk cId="3257925896" sldId="2147483689"/>
              <ac:spMk id="3" creationId="{00000000-0000-0000-0000-000000000000}"/>
            </ac:spMkLst>
          </pc:spChg>
        </pc:sldLayoutChg>
        <pc:sldLayoutChg chg="delSp modSp mod modTransition">
          <pc:chgData name="Sina Krügel" userId="7180e63c6d47c232" providerId="LiveId" clId="{59550C7A-F6DE-704C-AA72-D42451225A6D}" dt="2022-09-12T18:22:42.479" v="409" actId="478"/>
          <pc:sldLayoutMkLst>
            <pc:docMk/>
            <pc:sldMasterMk cId="0" sldId="2147483648"/>
            <pc:sldLayoutMk cId="3840416262" sldId="2147483690"/>
          </pc:sldLayoutMkLst>
          <pc:spChg chg="del mod">
            <ac:chgData name="Sina Krügel" userId="7180e63c6d47c232" providerId="LiveId" clId="{59550C7A-F6DE-704C-AA72-D42451225A6D}" dt="2022-09-12T18:22:42.479" v="409" actId="478"/>
            <ac:spMkLst>
              <pc:docMk/>
              <pc:sldMasterMk cId="0" sldId="2147483648"/>
              <pc:sldLayoutMk cId="3840416262" sldId="2147483690"/>
              <ac:spMk id="2" creationId="{00000000-0000-0000-0000-000000000000}"/>
            </ac:spMkLst>
          </pc:spChg>
        </pc:sldLayoutChg>
        <pc:sldLayoutChg chg="delSp modSp mod modTransition">
          <pc:chgData name="Sina Krügel" userId="7180e63c6d47c232" providerId="LiveId" clId="{59550C7A-F6DE-704C-AA72-D42451225A6D}" dt="2022-09-12T18:22:44.461" v="410" actId="478"/>
          <pc:sldLayoutMkLst>
            <pc:docMk/>
            <pc:sldMasterMk cId="0" sldId="2147483648"/>
            <pc:sldLayoutMk cId="2906927884" sldId="2147483691"/>
          </pc:sldLayoutMkLst>
          <pc:spChg chg="del mod">
            <ac:chgData name="Sina Krügel" userId="7180e63c6d47c232" providerId="LiveId" clId="{59550C7A-F6DE-704C-AA72-D42451225A6D}" dt="2022-09-12T18:22:44.461" v="410" actId="478"/>
            <ac:spMkLst>
              <pc:docMk/>
              <pc:sldMasterMk cId="0" sldId="2147483648"/>
              <pc:sldLayoutMk cId="2906927884" sldId="2147483691"/>
              <ac:spMk id="5" creationId="{00000000-0000-0000-0000-000000000000}"/>
            </ac:spMkLst>
          </pc:spChg>
        </pc:sldLayoutChg>
        <pc:sldLayoutChg chg="delSp modSp mod modTransition">
          <pc:chgData name="Sina Krügel" userId="7180e63c6d47c232" providerId="LiveId" clId="{59550C7A-F6DE-704C-AA72-D42451225A6D}" dt="2022-09-12T18:22:46.560" v="411" actId="478"/>
          <pc:sldLayoutMkLst>
            <pc:docMk/>
            <pc:sldMasterMk cId="0" sldId="2147483648"/>
            <pc:sldLayoutMk cId="314202394" sldId="2147483692"/>
          </pc:sldLayoutMkLst>
          <pc:spChg chg="del mod">
            <ac:chgData name="Sina Krügel" userId="7180e63c6d47c232" providerId="LiveId" clId="{59550C7A-F6DE-704C-AA72-D42451225A6D}" dt="2022-09-12T18:22:46.560" v="411" actId="478"/>
            <ac:spMkLst>
              <pc:docMk/>
              <pc:sldMasterMk cId="0" sldId="2147483648"/>
              <pc:sldLayoutMk cId="314202394" sldId="2147483692"/>
              <ac:spMk id="5" creationId="{00000000-0000-0000-0000-000000000000}"/>
            </ac:spMkLst>
          </pc:spChg>
        </pc:sldLayoutChg>
        <pc:sldLayoutChg chg="delSp modSp mod modTransition">
          <pc:chgData name="Sina Krügel" userId="7180e63c6d47c232" providerId="LiveId" clId="{59550C7A-F6DE-704C-AA72-D42451225A6D}" dt="2022-09-12T18:22:55.271" v="412" actId="478"/>
          <pc:sldLayoutMkLst>
            <pc:docMk/>
            <pc:sldMasterMk cId="0" sldId="2147483648"/>
            <pc:sldLayoutMk cId="243275202" sldId="2147483693"/>
          </pc:sldLayoutMkLst>
          <pc:spChg chg="del mod">
            <ac:chgData name="Sina Krügel" userId="7180e63c6d47c232" providerId="LiveId" clId="{59550C7A-F6DE-704C-AA72-D42451225A6D}" dt="2022-09-12T18:22:55.271" v="412" actId="478"/>
            <ac:spMkLst>
              <pc:docMk/>
              <pc:sldMasterMk cId="0" sldId="2147483648"/>
              <pc:sldLayoutMk cId="243275202" sldId="2147483693"/>
              <ac:spMk id="4" creationId="{00000000-0000-0000-0000-000000000000}"/>
            </ac:spMkLst>
          </pc:spChg>
        </pc:sldLayoutChg>
        <pc:sldLayoutChg chg="delSp modSp mod modTransition">
          <pc:chgData name="Sina Krügel" userId="7180e63c6d47c232" providerId="LiveId" clId="{59550C7A-F6DE-704C-AA72-D42451225A6D}" dt="2022-09-12T18:22:57.502" v="413" actId="478"/>
          <pc:sldLayoutMkLst>
            <pc:docMk/>
            <pc:sldMasterMk cId="0" sldId="2147483648"/>
            <pc:sldLayoutMk cId="684290677" sldId="2147483694"/>
          </pc:sldLayoutMkLst>
          <pc:spChg chg="del mod">
            <ac:chgData name="Sina Krügel" userId="7180e63c6d47c232" providerId="LiveId" clId="{59550C7A-F6DE-704C-AA72-D42451225A6D}" dt="2022-09-12T18:22:57.502" v="413" actId="478"/>
            <ac:spMkLst>
              <pc:docMk/>
              <pc:sldMasterMk cId="0" sldId="2147483648"/>
              <pc:sldLayoutMk cId="684290677" sldId="2147483694"/>
              <ac:spMk id="4" creationId="{00000000-0000-0000-0000-000000000000}"/>
            </ac:spMkLst>
          </pc:spChg>
        </pc:sldLayoutChg>
        <pc:sldLayoutChg chg="modTransition">
          <pc:chgData name="Sina Krügel" userId="7180e63c6d47c232" providerId="LiveId" clId="{59550C7A-F6DE-704C-AA72-D42451225A6D}" dt="2022-09-12T17:34:58.664" v="350"/>
          <pc:sldLayoutMkLst>
            <pc:docMk/>
            <pc:sldMasterMk cId="0" sldId="2147483648"/>
            <pc:sldLayoutMk cId="1902725108" sldId="2147483695"/>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2" y="0"/>
            <a:ext cx="2945659" cy="49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8" tIns="45710" rIns="91418" bIns="45710" numCol="1" anchor="t" anchorCtr="0" compatLnSpc="1">
            <a:prstTxWarp prst="textNoShape">
              <a:avLst/>
            </a:prstTxWarp>
          </a:bodyPr>
          <a:lstStyle>
            <a:lvl1pPr>
              <a:defRPr sz="1200"/>
            </a:lvl1pPr>
          </a:lstStyle>
          <a:p>
            <a:pPr>
              <a:defRPr/>
            </a:pPr>
            <a:endParaRPr lang="de-CH"/>
          </a:p>
        </p:txBody>
      </p:sp>
      <p:sp>
        <p:nvSpPr>
          <p:cNvPr id="18435" name="Rectangle 3"/>
          <p:cNvSpPr>
            <a:spLocks noGrp="1" noChangeArrowheads="1"/>
          </p:cNvSpPr>
          <p:nvPr>
            <p:ph type="dt" sz="quarter" idx="1"/>
          </p:nvPr>
        </p:nvSpPr>
        <p:spPr bwMode="auto">
          <a:xfrm>
            <a:off x="3850445" y="0"/>
            <a:ext cx="2945659" cy="49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8" tIns="45710" rIns="91418" bIns="45710" numCol="1" anchor="t" anchorCtr="0" compatLnSpc="1">
            <a:prstTxWarp prst="textNoShape">
              <a:avLst/>
            </a:prstTxWarp>
          </a:bodyPr>
          <a:lstStyle>
            <a:lvl1pPr algn="r">
              <a:defRPr sz="1200"/>
            </a:lvl1pPr>
          </a:lstStyle>
          <a:p>
            <a:pPr>
              <a:defRPr/>
            </a:pPr>
            <a:endParaRPr lang="de-CH"/>
          </a:p>
        </p:txBody>
      </p:sp>
      <p:sp>
        <p:nvSpPr>
          <p:cNvPr id="18436" name="Rectangle 4"/>
          <p:cNvSpPr>
            <a:spLocks noGrp="1" noChangeArrowheads="1"/>
          </p:cNvSpPr>
          <p:nvPr>
            <p:ph type="ftr" sz="quarter" idx="2"/>
          </p:nvPr>
        </p:nvSpPr>
        <p:spPr bwMode="auto">
          <a:xfrm>
            <a:off x="2" y="9430090"/>
            <a:ext cx="2945659" cy="49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8" tIns="45710" rIns="91418" bIns="45710" numCol="1" anchor="b" anchorCtr="0" compatLnSpc="1">
            <a:prstTxWarp prst="textNoShape">
              <a:avLst/>
            </a:prstTxWarp>
          </a:bodyPr>
          <a:lstStyle>
            <a:lvl1pPr>
              <a:defRPr sz="1200"/>
            </a:lvl1pPr>
          </a:lstStyle>
          <a:p>
            <a:pPr>
              <a:defRPr/>
            </a:pPr>
            <a:endParaRPr lang="de-CH"/>
          </a:p>
        </p:txBody>
      </p:sp>
      <p:sp>
        <p:nvSpPr>
          <p:cNvPr id="18437" name="Rectangle 5"/>
          <p:cNvSpPr>
            <a:spLocks noGrp="1" noChangeArrowheads="1"/>
          </p:cNvSpPr>
          <p:nvPr>
            <p:ph type="sldNum" sz="quarter" idx="3"/>
          </p:nvPr>
        </p:nvSpPr>
        <p:spPr bwMode="auto">
          <a:xfrm>
            <a:off x="3850445" y="9430090"/>
            <a:ext cx="2945659" cy="49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8" tIns="45710" rIns="91418" bIns="45710" numCol="1" anchor="b" anchorCtr="0" compatLnSpc="1">
            <a:prstTxWarp prst="textNoShape">
              <a:avLst/>
            </a:prstTxWarp>
          </a:bodyPr>
          <a:lstStyle>
            <a:lvl1pPr algn="r">
              <a:defRPr sz="1200"/>
            </a:lvl1pPr>
          </a:lstStyle>
          <a:p>
            <a:pPr>
              <a:defRPr/>
            </a:pPr>
            <a:fld id="{674C076B-6652-4C12-BD43-A05CB127C92E}" type="slidenum">
              <a:rPr lang="de-CH"/>
              <a:pPr>
                <a:defRPr/>
              </a:pPr>
              <a:t>‹Nr.›</a:t>
            </a:fld>
            <a:endParaRPr lang="de-CH"/>
          </a:p>
        </p:txBody>
      </p:sp>
    </p:spTree>
    <p:extLst>
      <p:ext uri="{BB962C8B-B14F-4D97-AF65-F5344CB8AC3E}">
        <p14:creationId xmlns:p14="http://schemas.microsoft.com/office/powerpoint/2010/main" val="39145143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2" y="0"/>
            <a:ext cx="2945659" cy="49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8" tIns="45710" rIns="91418" bIns="45710" numCol="1" anchor="t" anchorCtr="0" compatLnSpc="1">
            <a:prstTxWarp prst="textNoShape">
              <a:avLst/>
            </a:prstTxWarp>
          </a:bodyPr>
          <a:lstStyle>
            <a:lvl1pPr>
              <a:defRPr sz="1200"/>
            </a:lvl1pPr>
          </a:lstStyle>
          <a:p>
            <a:pPr>
              <a:defRPr/>
            </a:pPr>
            <a:endParaRPr lang="de-CH"/>
          </a:p>
        </p:txBody>
      </p:sp>
      <p:sp>
        <p:nvSpPr>
          <p:cNvPr id="6147" name="Rectangle 3"/>
          <p:cNvSpPr>
            <a:spLocks noGrp="1" noChangeArrowheads="1"/>
          </p:cNvSpPr>
          <p:nvPr>
            <p:ph type="dt" idx="1"/>
          </p:nvPr>
        </p:nvSpPr>
        <p:spPr bwMode="auto">
          <a:xfrm>
            <a:off x="3850445" y="0"/>
            <a:ext cx="2945659" cy="49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8" tIns="45710" rIns="91418" bIns="45710" numCol="1" anchor="t" anchorCtr="0" compatLnSpc="1">
            <a:prstTxWarp prst="textNoShape">
              <a:avLst/>
            </a:prstTxWarp>
          </a:bodyPr>
          <a:lstStyle>
            <a:lvl1pPr algn="r">
              <a:defRPr sz="1200"/>
            </a:lvl1pPr>
          </a:lstStyle>
          <a:p>
            <a:pPr>
              <a:defRPr/>
            </a:pPr>
            <a:endParaRPr lang="de-CH"/>
          </a:p>
        </p:txBody>
      </p:sp>
      <p:sp>
        <p:nvSpPr>
          <p:cNvPr id="5124" name="Rectangle 4"/>
          <p:cNvSpPr>
            <a:spLocks noGrp="1" noRot="1" noChangeAspect="1" noChangeArrowheads="1" noTextEdit="1"/>
          </p:cNvSpPr>
          <p:nvPr>
            <p:ph type="sldImg" idx="2"/>
          </p:nvPr>
        </p:nvSpPr>
        <p:spPr bwMode="auto">
          <a:xfrm>
            <a:off x="919163" y="746125"/>
            <a:ext cx="4959350" cy="37211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679768" y="4715909"/>
            <a:ext cx="5438140" cy="4467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8" tIns="45710" rIns="91418" bIns="45710" numCol="1" anchor="t" anchorCtr="0" compatLnSpc="1">
            <a:prstTxWarp prst="textNoShape">
              <a:avLst/>
            </a:prstTxWarp>
          </a:bodyPr>
          <a:lstStyle/>
          <a:p>
            <a:pPr lvl="0"/>
            <a:r>
              <a:rPr lang="de-CH" noProof="0"/>
              <a:t>Click to edit Master text styles</a:t>
            </a:r>
          </a:p>
          <a:p>
            <a:pPr lvl="1"/>
            <a:r>
              <a:rPr lang="de-CH" noProof="0"/>
              <a:t>Second level</a:t>
            </a:r>
          </a:p>
          <a:p>
            <a:pPr lvl="2"/>
            <a:r>
              <a:rPr lang="de-CH" noProof="0"/>
              <a:t>Third level</a:t>
            </a:r>
          </a:p>
          <a:p>
            <a:pPr lvl="3"/>
            <a:r>
              <a:rPr lang="de-CH" noProof="0"/>
              <a:t>Fourth level</a:t>
            </a:r>
          </a:p>
          <a:p>
            <a:pPr lvl="4"/>
            <a:r>
              <a:rPr lang="de-CH" noProof="0"/>
              <a:t>Fifth level</a:t>
            </a:r>
          </a:p>
        </p:txBody>
      </p:sp>
      <p:sp>
        <p:nvSpPr>
          <p:cNvPr id="6150" name="Rectangle 6"/>
          <p:cNvSpPr>
            <a:spLocks noGrp="1" noChangeArrowheads="1"/>
          </p:cNvSpPr>
          <p:nvPr>
            <p:ph type="ftr" sz="quarter" idx="4"/>
          </p:nvPr>
        </p:nvSpPr>
        <p:spPr bwMode="auto">
          <a:xfrm>
            <a:off x="2" y="9430090"/>
            <a:ext cx="2945659" cy="49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8" tIns="45710" rIns="91418" bIns="45710" numCol="1" anchor="b" anchorCtr="0" compatLnSpc="1">
            <a:prstTxWarp prst="textNoShape">
              <a:avLst/>
            </a:prstTxWarp>
          </a:bodyPr>
          <a:lstStyle>
            <a:lvl1pPr>
              <a:defRPr sz="1200"/>
            </a:lvl1pPr>
          </a:lstStyle>
          <a:p>
            <a:pPr>
              <a:defRPr/>
            </a:pPr>
            <a:endParaRPr lang="de-CH"/>
          </a:p>
        </p:txBody>
      </p:sp>
      <p:sp>
        <p:nvSpPr>
          <p:cNvPr id="6151" name="Rectangle 7"/>
          <p:cNvSpPr>
            <a:spLocks noGrp="1" noChangeArrowheads="1"/>
          </p:cNvSpPr>
          <p:nvPr>
            <p:ph type="sldNum" sz="quarter" idx="5"/>
          </p:nvPr>
        </p:nvSpPr>
        <p:spPr bwMode="auto">
          <a:xfrm>
            <a:off x="3850445" y="9430090"/>
            <a:ext cx="2945659" cy="49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8" tIns="45710" rIns="91418" bIns="45710" numCol="1" anchor="b" anchorCtr="0" compatLnSpc="1">
            <a:prstTxWarp prst="textNoShape">
              <a:avLst/>
            </a:prstTxWarp>
          </a:bodyPr>
          <a:lstStyle>
            <a:lvl1pPr algn="r">
              <a:defRPr sz="1200"/>
            </a:lvl1pPr>
          </a:lstStyle>
          <a:p>
            <a:pPr>
              <a:defRPr/>
            </a:pPr>
            <a:fld id="{A54737B3-D9EE-4850-A28B-D08E486C7D66}" type="slidenum">
              <a:rPr lang="de-CH"/>
              <a:pPr>
                <a:defRPr/>
              </a:pPr>
              <a:t>‹Nr.›</a:t>
            </a:fld>
            <a:endParaRPr lang="de-CH"/>
          </a:p>
        </p:txBody>
      </p:sp>
    </p:spTree>
    <p:extLst>
      <p:ext uri="{BB962C8B-B14F-4D97-AF65-F5344CB8AC3E}">
        <p14:creationId xmlns:p14="http://schemas.microsoft.com/office/powerpoint/2010/main" val="33898312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Verdana"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Verdana"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Verdana"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Verdana"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Verdana"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8C44CCD7-B56D-4364-8C15-34BF13196F99}" type="slidenum">
              <a:rPr lang="de-CH" smtClean="0"/>
              <a:t>1</a:t>
            </a:fld>
            <a:endParaRPr lang="de-CH"/>
          </a:p>
        </p:txBody>
      </p:sp>
    </p:spTree>
    <p:extLst>
      <p:ext uri="{BB962C8B-B14F-4D97-AF65-F5344CB8AC3E}">
        <p14:creationId xmlns:p14="http://schemas.microsoft.com/office/powerpoint/2010/main" val="1584868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8C44CCD7-B56D-4364-8C15-34BF13196F99}" type="slidenum">
              <a:rPr lang="de-CH" smtClean="0"/>
              <a:t>2</a:t>
            </a:fld>
            <a:endParaRPr lang="de-CH"/>
          </a:p>
        </p:txBody>
      </p:sp>
    </p:spTree>
    <p:extLst>
      <p:ext uri="{BB962C8B-B14F-4D97-AF65-F5344CB8AC3E}">
        <p14:creationId xmlns:p14="http://schemas.microsoft.com/office/powerpoint/2010/main" val="1584868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a:defRPr/>
            </a:pPr>
            <a:fld id="{A54737B3-D9EE-4850-A28B-D08E486C7D66}" type="slidenum">
              <a:rPr lang="de-CH" smtClean="0"/>
              <a:pPr>
                <a:defRPr/>
              </a:pPr>
              <a:t>14</a:t>
            </a:fld>
            <a:endParaRPr lang="de-CH"/>
          </a:p>
        </p:txBody>
      </p:sp>
    </p:spTree>
    <p:extLst>
      <p:ext uri="{BB962C8B-B14F-4D97-AF65-F5344CB8AC3E}">
        <p14:creationId xmlns:p14="http://schemas.microsoft.com/office/powerpoint/2010/main" val="870571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a:defRPr/>
            </a:pPr>
            <a:fld id="{A54737B3-D9EE-4850-A28B-D08E486C7D66}" type="slidenum">
              <a:rPr lang="de-CH" smtClean="0"/>
              <a:pPr>
                <a:defRPr/>
              </a:pPr>
              <a:t>15</a:t>
            </a:fld>
            <a:endParaRPr lang="de-CH"/>
          </a:p>
        </p:txBody>
      </p:sp>
    </p:spTree>
    <p:extLst>
      <p:ext uri="{BB962C8B-B14F-4D97-AF65-F5344CB8AC3E}">
        <p14:creationId xmlns:p14="http://schemas.microsoft.com/office/powerpoint/2010/main" val="77206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8C44CCD7-B56D-4364-8C15-34BF13196F99}" type="slidenum">
              <a:rPr lang="de-CH" smtClean="0"/>
              <a:t>36</a:t>
            </a:fld>
            <a:endParaRPr lang="de-CH"/>
          </a:p>
        </p:txBody>
      </p:sp>
    </p:spTree>
    <p:extLst>
      <p:ext uri="{BB962C8B-B14F-4D97-AF65-F5344CB8AC3E}">
        <p14:creationId xmlns:p14="http://schemas.microsoft.com/office/powerpoint/2010/main" val="31488745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Text Box 8"/>
          <p:cNvSpPr txBox="1">
            <a:spLocks noChangeArrowheads="1"/>
          </p:cNvSpPr>
          <p:nvPr>
            <p:custDataLst>
              <p:tags r:id="rId1"/>
            </p:custDataLst>
          </p:nvPr>
        </p:nvSpPr>
        <p:spPr bwMode="auto">
          <a:xfrm>
            <a:off x="663575" y="5026025"/>
            <a:ext cx="5541963" cy="30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lstStyle>
            <a:lvl1pPr eaLnBrk="0" hangingPunct="0">
              <a:defRPr sz="1900">
                <a:solidFill>
                  <a:schemeClr val="tx1"/>
                </a:solidFill>
                <a:latin typeface="Verdana" pitchFamily="34" charset="0"/>
              </a:defRPr>
            </a:lvl1pPr>
            <a:lvl2pPr marL="742950" indent="-285750" eaLnBrk="0" hangingPunct="0">
              <a:defRPr sz="1900">
                <a:solidFill>
                  <a:schemeClr val="tx1"/>
                </a:solidFill>
                <a:latin typeface="Verdana" pitchFamily="34" charset="0"/>
              </a:defRPr>
            </a:lvl2pPr>
            <a:lvl3pPr marL="1143000" indent="-228600" eaLnBrk="0" hangingPunct="0">
              <a:defRPr sz="1900">
                <a:solidFill>
                  <a:schemeClr val="tx1"/>
                </a:solidFill>
                <a:latin typeface="Verdana" pitchFamily="34" charset="0"/>
              </a:defRPr>
            </a:lvl3pPr>
            <a:lvl4pPr marL="1600200" indent="-228600" eaLnBrk="0" hangingPunct="0">
              <a:defRPr sz="1900">
                <a:solidFill>
                  <a:schemeClr val="tx1"/>
                </a:solidFill>
                <a:latin typeface="Verdana" pitchFamily="34" charset="0"/>
              </a:defRPr>
            </a:lvl4pPr>
            <a:lvl5pPr marL="2057400" indent="-228600" eaLnBrk="0" hangingPunct="0">
              <a:defRPr sz="1900">
                <a:solidFill>
                  <a:schemeClr val="tx1"/>
                </a:solidFill>
                <a:latin typeface="Verdana" pitchFamily="34" charset="0"/>
              </a:defRPr>
            </a:lvl5pPr>
            <a:lvl6pPr marL="2514600" indent="-228600" eaLnBrk="0" fontAlgn="base" hangingPunct="0">
              <a:spcBef>
                <a:spcPct val="0"/>
              </a:spcBef>
              <a:spcAft>
                <a:spcPct val="0"/>
              </a:spcAft>
              <a:defRPr sz="1900">
                <a:solidFill>
                  <a:schemeClr val="tx1"/>
                </a:solidFill>
                <a:latin typeface="Verdana" pitchFamily="34" charset="0"/>
              </a:defRPr>
            </a:lvl6pPr>
            <a:lvl7pPr marL="2971800" indent="-228600" eaLnBrk="0" fontAlgn="base" hangingPunct="0">
              <a:spcBef>
                <a:spcPct val="0"/>
              </a:spcBef>
              <a:spcAft>
                <a:spcPct val="0"/>
              </a:spcAft>
              <a:defRPr sz="1900">
                <a:solidFill>
                  <a:schemeClr val="tx1"/>
                </a:solidFill>
                <a:latin typeface="Verdana" pitchFamily="34" charset="0"/>
              </a:defRPr>
            </a:lvl7pPr>
            <a:lvl8pPr marL="3429000" indent="-228600" eaLnBrk="0" fontAlgn="base" hangingPunct="0">
              <a:spcBef>
                <a:spcPct val="0"/>
              </a:spcBef>
              <a:spcAft>
                <a:spcPct val="0"/>
              </a:spcAft>
              <a:defRPr sz="1900">
                <a:solidFill>
                  <a:schemeClr val="tx1"/>
                </a:solidFill>
                <a:latin typeface="Verdana" pitchFamily="34" charset="0"/>
              </a:defRPr>
            </a:lvl8pPr>
            <a:lvl9pPr marL="3886200" indent="-228600" eaLnBrk="0" fontAlgn="base" hangingPunct="0">
              <a:spcBef>
                <a:spcPct val="0"/>
              </a:spcBef>
              <a:spcAft>
                <a:spcPct val="0"/>
              </a:spcAft>
              <a:defRPr sz="1900">
                <a:solidFill>
                  <a:schemeClr val="tx1"/>
                </a:solidFill>
                <a:latin typeface="Verdana" pitchFamily="34" charset="0"/>
              </a:defRPr>
            </a:lvl9pPr>
          </a:lstStyle>
          <a:p>
            <a:pPr eaLnBrk="1" hangingPunct="1">
              <a:defRPr/>
            </a:pPr>
            <a:endParaRPr lang="de-CH" sz="1400" dirty="0"/>
          </a:p>
        </p:txBody>
      </p:sp>
      <p:sp>
        <p:nvSpPr>
          <p:cNvPr id="3074" name="Rectangle 2"/>
          <p:cNvSpPr>
            <a:spLocks noGrp="1" noChangeArrowheads="1"/>
          </p:cNvSpPr>
          <p:nvPr>
            <p:ph type="ctrTitle"/>
          </p:nvPr>
        </p:nvSpPr>
        <p:spPr>
          <a:xfrm>
            <a:off x="647700" y="2060575"/>
            <a:ext cx="5541963" cy="1296988"/>
          </a:xfrm>
        </p:spPr>
        <p:txBody>
          <a:bodyPr anchor="t"/>
          <a:lstStyle>
            <a:lvl1pPr>
              <a:lnSpc>
                <a:spcPts val="2800"/>
              </a:lnSpc>
              <a:defRPr sz="1900"/>
            </a:lvl1pPr>
          </a:lstStyle>
          <a:p>
            <a:pPr lvl="0"/>
            <a:r>
              <a:rPr lang="de-CH" noProof="0"/>
              <a:t>Click to edit Master title style</a:t>
            </a:r>
          </a:p>
        </p:txBody>
      </p:sp>
      <p:sp>
        <p:nvSpPr>
          <p:cNvPr id="3084" name="Rectangle 12"/>
          <p:cNvSpPr>
            <a:spLocks noGrp="1" noChangeArrowheads="1"/>
          </p:cNvSpPr>
          <p:nvPr>
            <p:ph type="subTitle" sz="quarter" idx="1" hasCustomPrompt="1"/>
          </p:nvPr>
        </p:nvSpPr>
        <p:spPr>
          <a:xfrm>
            <a:off x="647700" y="5383213"/>
            <a:ext cx="6300788" cy="1020762"/>
          </a:xfrm>
        </p:spPr>
        <p:txBody>
          <a:bodyPr/>
          <a:lstStyle>
            <a:lvl1pPr marL="0" indent="0">
              <a:lnSpc>
                <a:spcPts val="1800"/>
              </a:lnSpc>
              <a:buFontTx/>
              <a:buNone/>
              <a:defRPr sz="1400"/>
            </a:lvl1pPr>
          </a:lstStyle>
          <a:p>
            <a:pPr lvl="0"/>
            <a:r>
              <a:rPr lang="de-CH" noProof="0" dirty="0"/>
              <a:t>Clubhaus FC Willisau - Schlossfeld</a:t>
            </a:r>
          </a:p>
        </p:txBody>
      </p:sp>
      <p:sp>
        <p:nvSpPr>
          <p:cNvPr id="12" name="Rectangle 9"/>
          <p:cNvSpPr>
            <a:spLocks noGrp="1" noChangeArrowheads="1"/>
          </p:cNvSpPr>
          <p:nvPr>
            <p:ph type="dt" sz="half" idx="10"/>
          </p:nvPr>
        </p:nvSpPr>
        <p:spPr bwMode="auto">
          <a:xfrm>
            <a:off x="1425575" y="5029200"/>
            <a:ext cx="5541963" cy="28733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2000" tIns="72000" rIns="72000" bIns="72000" numCol="1" anchor="t" anchorCtr="0" compatLnSpc="1">
            <a:prstTxWarp prst="textNoShape">
              <a:avLst/>
            </a:prstTxWarp>
          </a:bodyPr>
          <a:lstStyle>
            <a:lvl1pPr>
              <a:defRPr sz="1400"/>
            </a:lvl1pPr>
          </a:lstStyle>
          <a:p>
            <a:pPr>
              <a:defRPr/>
            </a:pPr>
            <a:r>
              <a:rPr lang="de-CH" dirty="0"/>
              <a:t>23. August 2019</a:t>
            </a:r>
          </a:p>
        </p:txBody>
      </p:sp>
      <p:pic>
        <p:nvPicPr>
          <p:cNvPr id="14" name="Bild 3" descr="Logo.jpg"/>
          <p:cNvPicPr/>
          <p:nvPr userDrawn="1"/>
        </p:nvPicPr>
        <p:blipFill>
          <a:blip r:embed="rId3"/>
          <a:stretch>
            <a:fillRect/>
          </a:stretch>
        </p:blipFill>
        <p:spPr>
          <a:xfrm>
            <a:off x="6372200" y="249770"/>
            <a:ext cx="2438711" cy="1451038"/>
          </a:xfrm>
          <a:prstGeom prst="rect">
            <a:avLst/>
          </a:prstGeom>
        </p:spPr>
      </p:pic>
    </p:spTree>
    <p:extLst>
      <p:ext uri="{BB962C8B-B14F-4D97-AF65-F5344CB8AC3E}">
        <p14:creationId xmlns:p14="http://schemas.microsoft.com/office/powerpoint/2010/main" val="1902725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a:t>Click to edit Master title style</a:t>
            </a:r>
          </a:p>
        </p:txBody>
      </p:sp>
      <p:sp>
        <p:nvSpPr>
          <p:cNvPr id="3" name="Vertical Text Placeholder 2"/>
          <p:cNvSpPr>
            <a:spLocks noGrp="1"/>
          </p:cNvSpPr>
          <p:nvPr>
            <p:ph type="body" orient="vert" idx="1"/>
          </p:nvPr>
        </p:nvSpPr>
        <p:spPr/>
        <p:txBody>
          <a:bodyPr vert="eaVert"/>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p>
        </p:txBody>
      </p:sp>
    </p:spTree>
    <p:extLst>
      <p:ext uri="{BB962C8B-B14F-4D97-AF65-F5344CB8AC3E}">
        <p14:creationId xmlns:p14="http://schemas.microsoft.com/office/powerpoint/2010/main" val="243275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75450" y="692150"/>
            <a:ext cx="2041525" cy="5191125"/>
          </a:xfrm>
        </p:spPr>
        <p:txBody>
          <a:bodyPr vert="eaVert"/>
          <a:lstStyle/>
          <a:p>
            <a:r>
              <a:rPr lang="de-CH"/>
              <a:t>Click to edit Master title style</a:t>
            </a:r>
          </a:p>
        </p:txBody>
      </p:sp>
      <p:sp>
        <p:nvSpPr>
          <p:cNvPr id="3" name="Vertical Text Placeholder 2"/>
          <p:cNvSpPr>
            <a:spLocks noGrp="1"/>
          </p:cNvSpPr>
          <p:nvPr>
            <p:ph type="body" orient="vert" idx="1"/>
          </p:nvPr>
        </p:nvSpPr>
        <p:spPr>
          <a:xfrm>
            <a:off x="647700" y="692150"/>
            <a:ext cx="5975350" cy="5191125"/>
          </a:xfrm>
        </p:spPr>
        <p:txBody>
          <a:bodyPr vert="eaVert"/>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p>
        </p:txBody>
      </p:sp>
    </p:spTree>
    <p:extLst>
      <p:ext uri="{BB962C8B-B14F-4D97-AF65-F5344CB8AC3E}">
        <p14:creationId xmlns:p14="http://schemas.microsoft.com/office/powerpoint/2010/main" val="684290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a:t>Click to edit Master title style</a:t>
            </a:r>
          </a:p>
        </p:txBody>
      </p:sp>
      <p:sp>
        <p:nvSpPr>
          <p:cNvPr id="3" name="Content Placeholder 2"/>
          <p:cNvSpPr>
            <a:spLocks noGrp="1"/>
          </p:cNvSpPr>
          <p:nvPr>
            <p:ph idx="1"/>
          </p:nvPr>
        </p:nvSpPr>
        <p:spPr/>
        <p:txBody>
          <a:bodyPr/>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p>
        </p:txBody>
      </p:sp>
    </p:spTree>
    <p:extLst>
      <p:ext uri="{BB962C8B-B14F-4D97-AF65-F5344CB8AC3E}">
        <p14:creationId xmlns:p14="http://schemas.microsoft.com/office/powerpoint/2010/main" val="3900139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de-CH"/>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CH"/>
              <a:t>Click to edit Master text styles</a:t>
            </a:r>
          </a:p>
        </p:txBody>
      </p:sp>
    </p:spTree>
    <p:extLst>
      <p:ext uri="{BB962C8B-B14F-4D97-AF65-F5344CB8AC3E}">
        <p14:creationId xmlns:p14="http://schemas.microsoft.com/office/powerpoint/2010/main" val="1824513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a:t>Click to edit Master title style</a:t>
            </a:r>
          </a:p>
        </p:txBody>
      </p:sp>
      <p:sp>
        <p:nvSpPr>
          <p:cNvPr id="3" name="Content Placeholder 2"/>
          <p:cNvSpPr>
            <a:spLocks noGrp="1"/>
          </p:cNvSpPr>
          <p:nvPr>
            <p:ph sz="half" idx="1"/>
          </p:nvPr>
        </p:nvSpPr>
        <p:spPr>
          <a:xfrm>
            <a:off x="647700" y="1798638"/>
            <a:ext cx="4008438" cy="40846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p>
        </p:txBody>
      </p:sp>
      <p:sp>
        <p:nvSpPr>
          <p:cNvPr id="4" name="Content Placeholder 3"/>
          <p:cNvSpPr>
            <a:spLocks noGrp="1"/>
          </p:cNvSpPr>
          <p:nvPr>
            <p:ph sz="half" idx="2"/>
          </p:nvPr>
        </p:nvSpPr>
        <p:spPr>
          <a:xfrm>
            <a:off x="4808538" y="1798638"/>
            <a:ext cx="4008437" cy="40846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p>
        </p:txBody>
      </p:sp>
    </p:spTree>
    <p:extLst>
      <p:ext uri="{BB962C8B-B14F-4D97-AF65-F5344CB8AC3E}">
        <p14:creationId xmlns:p14="http://schemas.microsoft.com/office/powerpoint/2010/main" val="2372454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de-CH"/>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p>
        </p:txBody>
      </p:sp>
    </p:spTree>
    <p:extLst>
      <p:ext uri="{BB962C8B-B14F-4D97-AF65-F5344CB8AC3E}">
        <p14:creationId xmlns:p14="http://schemas.microsoft.com/office/powerpoint/2010/main" val="505500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a:t>Click to edit Master title style</a:t>
            </a:r>
          </a:p>
        </p:txBody>
      </p:sp>
    </p:spTree>
    <p:extLst>
      <p:ext uri="{BB962C8B-B14F-4D97-AF65-F5344CB8AC3E}">
        <p14:creationId xmlns:p14="http://schemas.microsoft.com/office/powerpoint/2010/main" val="3257925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0416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de-CH"/>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a:t>Click to edit Master text styles</a:t>
            </a:r>
          </a:p>
        </p:txBody>
      </p:sp>
    </p:spTree>
    <p:extLst>
      <p:ext uri="{BB962C8B-B14F-4D97-AF65-F5344CB8AC3E}">
        <p14:creationId xmlns:p14="http://schemas.microsoft.com/office/powerpoint/2010/main" val="2906927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de-CH"/>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H"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a:t>Click to edit Master text styles</a:t>
            </a:r>
          </a:p>
        </p:txBody>
      </p:sp>
    </p:spTree>
    <p:extLst>
      <p:ext uri="{BB962C8B-B14F-4D97-AF65-F5344CB8AC3E}">
        <p14:creationId xmlns:p14="http://schemas.microsoft.com/office/powerpoint/2010/main" val="314202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647700" y="188640"/>
            <a:ext cx="8169275" cy="86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2000" tIns="72000" rIns="72000" bIns="72000" numCol="1" anchor="b" anchorCtr="0" compatLnSpc="1">
            <a:prstTxWarp prst="textNoShape">
              <a:avLst/>
            </a:prstTxWarp>
          </a:bodyPr>
          <a:lstStyle/>
          <a:p>
            <a:pPr lvl="0"/>
            <a:r>
              <a:rPr lang="de-CH"/>
              <a:t>Click to edit Master title style</a:t>
            </a:r>
          </a:p>
        </p:txBody>
      </p:sp>
      <p:sp>
        <p:nvSpPr>
          <p:cNvPr id="1028" name="Rectangle 3"/>
          <p:cNvSpPr>
            <a:spLocks noGrp="1" noChangeArrowheads="1"/>
          </p:cNvSpPr>
          <p:nvPr>
            <p:ph type="body" idx="1"/>
          </p:nvPr>
        </p:nvSpPr>
        <p:spPr bwMode="auto">
          <a:xfrm>
            <a:off x="647700" y="1268760"/>
            <a:ext cx="8169275" cy="5055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2000" tIns="72000" rIns="72000" bIns="72000" numCol="1" anchor="t" anchorCtr="0" compatLnSpc="1">
            <a:prstTxWarp prst="textNoShape">
              <a:avLst/>
            </a:prstTxWarp>
          </a:bodyPr>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p>
        </p:txBody>
      </p:sp>
      <p:pic>
        <p:nvPicPr>
          <p:cNvPr id="7" name="Bild 3" descr="Logo.jpg"/>
          <p:cNvPicPr/>
          <p:nvPr userDrawn="1"/>
        </p:nvPicPr>
        <p:blipFill>
          <a:blip r:embed="rId13"/>
          <a:stretch>
            <a:fillRect/>
          </a:stretch>
        </p:blipFill>
        <p:spPr>
          <a:xfrm>
            <a:off x="6763036" y="249770"/>
            <a:ext cx="2047875" cy="1104900"/>
          </a:xfrm>
          <a:prstGeom prst="rect">
            <a:avLst/>
          </a:prstGeom>
        </p:spPr>
      </p:pic>
    </p:spTree>
  </p:cSld>
  <p:clrMap bg1="lt1" tx1="dk1" bg2="lt2" tx2="dk2" accent1="accent1" accent2="accent2" accent3="accent3" accent4="accent4" accent5="accent5" accent6="accent6" hlink="hlink" folHlink="folHlink"/>
  <p:sldLayoutIdLst>
    <p:sldLayoutId id="2147483695"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hdr="0" ftr="0" dt="0"/>
  <p:txStyles>
    <p:titleStyle>
      <a:lvl1pPr algn="l" rtl="0" eaLnBrk="0" fontAlgn="base" hangingPunct="0">
        <a:spcBef>
          <a:spcPct val="0"/>
        </a:spcBef>
        <a:spcAft>
          <a:spcPct val="0"/>
        </a:spcAft>
        <a:defRPr sz="1600" b="1">
          <a:solidFill>
            <a:schemeClr val="tx2"/>
          </a:solidFill>
          <a:latin typeface="+mj-lt"/>
          <a:ea typeface="+mj-ea"/>
          <a:cs typeface="+mj-cs"/>
        </a:defRPr>
      </a:lvl1pPr>
      <a:lvl2pPr algn="l" rtl="0" eaLnBrk="0" fontAlgn="base" hangingPunct="0">
        <a:spcBef>
          <a:spcPct val="0"/>
        </a:spcBef>
        <a:spcAft>
          <a:spcPct val="0"/>
        </a:spcAft>
        <a:defRPr sz="1600" b="1">
          <a:solidFill>
            <a:schemeClr val="tx2"/>
          </a:solidFill>
          <a:latin typeface="Verdana" pitchFamily="34" charset="0"/>
        </a:defRPr>
      </a:lvl2pPr>
      <a:lvl3pPr algn="l" rtl="0" eaLnBrk="0" fontAlgn="base" hangingPunct="0">
        <a:spcBef>
          <a:spcPct val="0"/>
        </a:spcBef>
        <a:spcAft>
          <a:spcPct val="0"/>
        </a:spcAft>
        <a:defRPr sz="1600" b="1">
          <a:solidFill>
            <a:schemeClr val="tx2"/>
          </a:solidFill>
          <a:latin typeface="Verdana" pitchFamily="34" charset="0"/>
        </a:defRPr>
      </a:lvl3pPr>
      <a:lvl4pPr algn="l" rtl="0" eaLnBrk="0" fontAlgn="base" hangingPunct="0">
        <a:spcBef>
          <a:spcPct val="0"/>
        </a:spcBef>
        <a:spcAft>
          <a:spcPct val="0"/>
        </a:spcAft>
        <a:defRPr sz="1600" b="1">
          <a:solidFill>
            <a:schemeClr val="tx2"/>
          </a:solidFill>
          <a:latin typeface="Verdana" pitchFamily="34" charset="0"/>
        </a:defRPr>
      </a:lvl4pPr>
      <a:lvl5pPr algn="l" rtl="0" eaLnBrk="0" fontAlgn="base" hangingPunct="0">
        <a:spcBef>
          <a:spcPct val="0"/>
        </a:spcBef>
        <a:spcAft>
          <a:spcPct val="0"/>
        </a:spcAft>
        <a:defRPr sz="1600" b="1">
          <a:solidFill>
            <a:schemeClr val="tx2"/>
          </a:solidFill>
          <a:latin typeface="Verdana" pitchFamily="34" charset="0"/>
        </a:defRPr>
      </a:lvl5pPr>
      <a:lvl6pPr marL="457200" algn="l" rtl="0" fontAlgn="base">
        <a:spcBef>
          <a:spcPct val="0"/>
        </a:spcBef>
        <a:spcAft>
          <a:spcPct val="0"/>
        </a:spcAft>
        <a:defRPr sz="1600" b="1">
          <a:solidFill>
            <a:schemeClr val="tx2"/>
          </a:solidFill>
          <a:latin typeface="Verdana" pitchFamily="34" charset="0"/>
        </a:defRPr>
      </a:lvl6pPr>
      <a:lvl7pPr marL="914400" algn="l" rtl="0" fontAlgn="base">
        <a:spcBef>
          <a:spcPct val="0"/>
        </a:spcBef>
        <a:spcAft>
          <a:spcPct val="0"/>
        </a:spcAft>
        <a:defRPr sz="1600" b="1">
          <a:solidFill>
            <a:schemeClr val="tx2"/>
          </a:solidFill>
          <a:latin typeface="Verdana" pitchFamily="34" charset="0"/>
        </a:defRPr>
      </a:lvl7pPr>
      <a:lvl8pPr marL="1371600" algn="l" rtl="0" fontAlgn="base">
        <a:spcBef>
          <a:spcPct val="0"/>
        </a:spcBef>
        <a:spcAft>
          <a:spcPct val="0"/>
        </a:spcAft>
        <a:defRPr sz="1600" b="1">
          <a:solidFill>
            <a:schemeClr val="tx2"/>
          </a:solidFill>
          <a:latin typeface="Verdana" pitchFamily="34" charset="0"/>
        </a:defRPr>
      </a:lvl8pPr>
      <a:lvl9pPr marL="1828800" algn="l" rtl="0" fontAlgn="base">
        <a:spcBef>
          <a:spcPct val="0"/>
        </a:spcBef>
        <a:spcAft>
          <a:spcPct val="0"/>
        </a:spcAft>
        <a:defRPr sz="1600" b="1">
          <a:solidFill>
            <a:schemeClr val="tx2"/>
          </a:solidFill>
          <a:latin typeface="Verdana" pitchFamily="34" charset="0"/>
        </a:defRPr>
      </a:lvl9pPr>
    </p:titleStyle>
    <p:bodyStyle>
      <a:lvl1pPr marL="182563" indent="-182563" algn="l" rtl="0" eaLnBrk="0" fontAlgn="base" hangingPunct="0">
        <a:spcBef>
          <a:spcPct val="0"/>
        </a:spcBef>
        <a:spcAft>
          <a:spcPct val="0"/>
        </a:spcAft>
        <a:buChar char="-"/>
        <a:defRPr sz="1600">
          <a:solidFill>
            <a:schemeClr val="tx1"/>
          </a:solidFill>
          <a:latin typeface="+mn-lt"/>
          <a:ea typeface="+mn-ea"/>
          <a:cs typeface="+mn-cs"/>
        </a:defRPr>
      </a:lvl1pPr>
      <a:lvl2pPr marL="539750" indent="-192088" algn="l" rtl="0" eaLnBrk="0" fontAlgn="base" hangingPunct="0">
        <a:spcBef>
          <a:spcPct val="0"/>
        </a:spcBef>
        <a:spcAft>
          <a:spcPct val="0"/>
        </a:spcAft>
        <a:buChar char="-"/>
        <a:defRPr sz="1600">
          <a:solidFill>
            <a:schemeClr val="tx1"/>
          </a:solidFill>
          <a:latin typeface="+mn-lt"/>
        </a:defRPr>
      </a:lvl2pPr>
      <a:lvl3pPr marL="906463" indent="-192088" algn="l" rtl="0" eaLnBrk="0" fontAlgn="base" hangingPunct="0">
        <a:spcBef>
          <a:spcPct val="0"/>
        </a:spcBef>
        <a:spcAft>
          <a:spcPct val="0"/>
        </a:spcAft>
        <a:buChar char="-"/>
        <a:defRPr sz="1600">
          <a:solidFill>
            <a:schemeClr val="tx1"/>
          </a:solidFill>
          <a:latin typeface="+mn-lt"/>
        </a:defRPr>
      </a:lvl3pPr>
      <a:lvl4pPr marL="1262063" indent="-182563" algn="l" rtl="0" eaLnBrk="0" fontAlgn="base" hangingPunct="0">
        <a:spcBef>
          <a:spcPct val="0"/>
        </a:spcBef>
        <a:spcAft>
          <a:spcPct val="0"/>
        </a:spcAft>
        <a:buChar char="-"/>
        <a:defRPr sz="1600">
          <a:solidFill>
            <a:schemeClr val="tx1"/>
          </a:solidFill>
          <a:latin typeface="+mn-lt"/>
        </a:defRPr>
      </a:lvl4pPr>
      <a:lvl5pPr marL="1619250" indent="-182563" algn="l" rtl="0" eaLnBrk="0" fontAlgn="base" hangingPunct="0">
        <a:spcBef>
          <a:spcPct val="0"/>
        </a:spcBef>
        <a:spcAft>
          <a:spcPct val="0"/>
        </a:spcAft>
        <a:buChar char="-"/>
        <a:defRPr sz="1600">
          <a:solidFill>
            <a:schemeClr val="tx1"/>
          </a:solidFill>
          <a:latin typeface="+mn-lt"/>
        </a:defRPr>
      </a:lvl5pPr>
      <a:lvl6pPr marL="2076450" indent="-182563" algn="l" rtl="0" fontAlgn="base">
        <a:spcBef>
          <a:spcPct val="0"/>
        </a:spcBef>
        <a:spcAft>
          <a:spcPct val="0"/>
        </a:spcAft>
        <a:buChar char="-"/>
        <a:defRPr sz="1600">
          <a:solidFill>
            <a:schemeClr val="tx1"/>
          </a:solidFill>
          <a:latin typeface="+mn-lt"/>
        </a:defRPr>
      </a:lvl6pPr>
      <a:lvl7pPr marL="2533650" indent="-182563" algn="l" rtl="0" fontAlgn="base">
        <a:spcBef>
          <a:spcPct val="0"/>
        </a:spcBef>
        <a:spcAft>
          <a:spcPct val="0"/>
        </a:spcAft>
        <a:buChar char="-"/>
        <a:defRPr sz="1600">
          <a:solidFill>
            <a:schemeClr val="tx1"/>
          </a:solidFill>
          <a:latin typeface="+mn-lt"/>
        </a:defRPr>
      </a:lvl7pPr>
      <a:lvl8pPr marL="2990850" indent="-182563" algn="l" rtl="0" fontAlgn="base">
        <a:spcBef>
          <a:spcPct val="0"/>
        </a:spcBef>
        <a:spcAft>
          <a:spcPct val="0"/>
        </a:spcAft>
        <a:buChar char="-"/>
        <a:defRPr sz="1600">
          <a:solidFill>
            <a:schemeClr val="tx1"/>
          </a:solidFill>
          <a:latin typeface="+mn-lt"/>
        </a:defRPr>
      </a:lvl8pPr>
      <a:lvl9pPr marL="3448050" indent="-182563" algn="l" rtl="0" fontAlgn="base">
        <a:spcBef>
          <a:spcPct val="0"/>
        </a:spcBef>
        <a:spcAft>
          <a:spcPct val="0"/>
        </a:spcAft>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2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png"/><Relationship Id="rId5" Type="http://schemas.openxmlformats.org/officeDocument/2006/relationships/slideLayout" Target="../slideLayouts/slideLayout4.xml"/><Relationship Id="rId4" Type="http://schemas.openxmlformats.org/officeDocument/2006/relationships/video" Target="../media/media2.mp4"/></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11560" y="1916832"/>
            <a:ext cx="5832648" cy="2448272"/>
          </a:xfrm>
        </p:spPr>
        <p:txBody>
          <a:bodyPr anchor="t"/>
          <a:lstStyle/>
          <a:p>
            <a:pPr algn="l">
              <a:lnSpc>
                <a:spcPct val="150000"/>
              </a:lnSpc>
              <a:spcAft>
                <a:spcPts val="1200"/>
              </a:spcAft>
            </a:pPr>
            <a:r>
              <a:rPr lang="de-DE" altLang="de-DE" sz="3200" dirty="0"/>
              <a:t>Jahresbericht </a:t>
            </a:r>
            <a:br>
              <a:rPr lang="de-DE" altLang="de-DE" sz="3200" dirty="0"/>
            </a:br>
            <a:r>
              <a:rPr lang="de-DE" altLang="de-DE" sz="3200" dirty="0"/>
              <a:t>Saison 2021/22</a:t>
            </a:r>
            <a:br>
              <a:rPr lang="de-DE" altLang="de-DE" sz="3200" dirty="0"/>
            </a:br>
            <a:endParaRPr lang="de-DE" altLang="de-DE" sz="3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52EE9B-4244-4314-BA90-FEDE2B440953}"/>
              </a:ext>
            </a:extLst>
          </p:cNvPr>
          <p:cNvSpPr>
            <a:spLocks noGrp="1"/>
          </p:cNvSpPr>
          <p:nvPr>
            <p:ph type="title"/>
          </p:nvPr>
        </p:nvSpPr>
        <p:spPr>
          <a:xfrm>
            <a:off x="647700" y="188640"/>
            <a:ext cx="8169275" cy="865188"/>
          </a:xfrm>
        </p:spPr>
        <p:txBody>
          <a:bodyPr vert="horz" wrap="square" lIns="72000" tIns="72000" rIns="72000" bIns="72000" numCol="1" anchor="b" anchorCtr="0" compatLnSpc="1">
            <a:prstTxWarp prst="textNoShape">
              <a:avLst/>
            </a:prstTxWarp>
            <a:normAutofit/>
          </a:bodyPr>
          <a:lstStyle/>
          <a:p>
            <a:r>
              <a:rPr lang="de-CH" sz="2400" b="1" dirty="0" err="1">
                <a:latin typeface="Arial" panose="020B0604020202020204" pitchFamily="34" charset="0"/>
                <a:cs typeface="Arial" panose="020B0604020202020204" pitchFamily="34" charset="0"/>
              </a:rPr>
              <a:t>Üses</a:t>
            </a:r>
            <a:r>
              <a:rPr lang="de-CH" sz="2400" b="1" dirty="0">
                <a:latin typeface="Arial" panose="020B0604020202020204" pitchFamily="34" charset="0"/>
                <a:cs typeface="Arial" panose="020B0604020202020204" pitchFamily="34" charset="0"/>
              </a:rPr>
              <a:t> 3</a:t>
            </a:r>
          </a:p>
        </p:txBody>
      </p:sp>
      <p:pic>
        <p:nvPicPr>
          <p:cNvPr id="8" name="Grafik 7" descr="Ein Bild, das Gras, draußen, Himmel, Feld enthält.&#10;&#10;Automatisch generierte Beschreibung">
            <a:extLst>
              <a:ext uri="{FF2B5EF4-FFF2-40B4-BE49-F238E27FC236}">
                <a16:creationId xmlns:a16="http://schemas.microsoft.com/office/drawing/2014/main" id="{211845CF-5CF3-D557-2D25-D27255BB2340}"/>
              </a:ext>
            </a:extLst>
          </p:cNvPr>
          <p:cNvPicPr>
            <a:picLocks noChangeAspect="1"/>
          </p:cNvPicPr>
          <p:nvPr/>
        </p:nvPicPr>
        <p:blipFill rotWithShape="1">
          <a:blip r:embed="rId2">
            <a:extLst>
              <a:ext uri="{28A0092B-C50C-407E-A947-70E740481C1C}">
                <a14:useLocalDpi xmlns:a14="http://schemas.microsoft.com/office/drawing/2010/main" val="0"/>
              </a:ext>
            </a:extLst>
          </a:blip>
          <a:srcRect t="10295" r="-2" b="5334"/>
          <a:stretch/>
        </p:blipFill>
        <p:spPr>
          <a:xfrm>
            <a:off x="647700" y="1484784"/>
            <a:ext cx="4008438" cy="4509120"/>
          </a:xfrm>
          <a:prstGeom prst="rect">
            <a:avLst/>
          </a:prstGeom>
          <a:noFill/>
        </p:spPr>
      </p:pic>
      <p:sp>
        <p:nvSpPr>
          <p:cNvPr id="5" name="Textfeld 4">
            <a:extLst>
              <a:ext uri="{FF2B5EF4-FFF2-40B4-BE49-F238E27FC236}">
                <a16:creationId xmlns:a16="http://schemas.microsoft.com/office/drawing/2014/main" id="{C87BA97D-8CB9-618B-E7EE-C543D49D3187}"/>
              </a:ext>
            </a:extLst>
          </p:cNvPr>
          <p:cNvSpPr txBox="1"/>
          <p:nvPr/>
        </p:nvSpPr>
        <p:spPr bwMode="auto">
          <a:xfrm>
            <a:off x="4808538" y="1798638"/>
            <a:ext cx="4008437" cy="4084637"/>
          </a:xfrm>
          <a:prstGeom prst="rect">
            <a:avLst/>
          </a:prstGeom>
          <a:noFill/>
          <a:ln>
            <a:noFill/>
          </a:ln>
          <a:effectLst/>
        </p:spPr>
        <p:txBody>
          <a:bodyPr vert="horz" wrap="square" lIns="72000" tIns="72000" rIns="72000" bIns="72000" numCol="1" anchor="t" anchorCtr="0" compatLnSpc="1">
            <a:prstTxWarp prst="textNoShape">
              <a:avLst/>
            </a:prstTxWarp>
            <a:normAutofit/>
          </a:bodyPr>
          <a:lstStyle/>
          <a:p>
            <a:pPr marL="285750" indent="-285750" eaLnBrk="0" hangingPunct="0">
              <a:lnSpc>
                <a:spcPct val="90000"/>
              </a:lnSpc>
              <a:spcAft>
                <a:spcPts val="600"/>
              </a:spcAft>
              <a:buFont typeface="Symbol" pitchFamily="2" charset="2"/>
              <a:buChar char="-"/>
            </a:pPr>
            <a:r>
              <a:rPr lang="de-CH" sz="1800" dirty="0">
                <a:latin typeface="+mn-lt"/>
              </a:rPr>
              <a:t>Guter Teamgeist</a:t>
            </a:r>
          </a:p>
          <a:p>
            <a:pPr marL="285750" indent="-285750" eaLnBrk="0" hangingPunct="0">
              <a:lnSpc>
                <a:spcPct val="90000"/>
              </a:lnSpc>
              <a:spcAft>
                <a:spcPts val="600"/>
              </a:spcAft>
              <a:buFont typeface="Symbol" pitchFamily="2" charset="2"/>
              <a:buChar char="-"/>
            </a:pPr>
            <a:r>
              <a:rPr lang="de-CH" sz="1800" dirty="0">
                <a:latin typeface="+mn-lt"/>
              </a:rPr>
              <a:t>Meistens hohe Trainingsbeteiligung</a:t>
            </a:r>
          </a:p>
          <a:p>
            <a:pPr marL="285750" indent="-285750" eaLnBrk="0" hangingPunct="0">
              <a:lnSpc>
                <a:spcPct val="90000"/>
              </a:lnSpc>
              <a:spcAft>
                <a:spcPts val="600"/>
              </a:spcAft>
              <a:buFont typeface="Symbol" pitchFamily="2" charset="2"/>
              <a:buChar char="-"/>
            </a:pPr>
            <a:r>
              <a:rPr lang="de-CH" sz="1800" dirty="0">
                <a:latin typeface="+mn-lt"/>
              </a:rPr>
              <a:t>Neue Spieler von den Jung-</a:t>
            </a:r>
            <a:r>
              <a:rPr lang="de-CH" sz="1800" dirty="0" err="1">
                <a:latin typeface="+mn-lt"/>
              </a:rPr>
              <a:t>Gümper</a:t>
            </a:r>
            <a:endParaRPr lang="de-CH" sz="1800" dirty="0">
              <a:latin typeface="+mn-lt"/>
            </a:endParaRPr>
          </a:p>
          <a:p>
            <a:pPr marL="285750" indent="-285750" eaLnBrk="0" hangingPunct="0">
              <a:lnSpc>
                <a:spcPct val="90000"/>
              </a:lnSpc>
              <a:spcAft>
                <a:spcPts val="600"/>
              </a:spcAft>
              <a:buFont typeface="Symbol" pitchFamily="2" charset="2"/>
              <a:buChar char="-"/>
            </a:pPr>
            <a:r>
              <a:rPr lang="de-CH" sz="1800" dirty="0">
                <a:latin typeface="+mn-lt"/>
              </a:rPr>
              <a:t>Ligaerhalt geschafft ;-)</a:t>
            </a:r>
          </a:p>
          <a:p>
            <a:pPr marL="285750" indent="-285750" eaLnBrk="0" hangingPunct="0">
              <a:lnSpc>
                <a:spcPct val="90000"/>
              </a:lnSpc>
              <a:spcAft>
                <a:spcPts val="600"/>
              </a:spcAft>
              <a:buFont typeface="Symbol" pitchFamily="2" charset="2"/>
              <a:buChar char="-"/>
            </a:pPr>
            <a:r>
              <a:rPr lang="de-CH" sz="1800" dirty="0">
                <a:latin typeface="+mn-lt"/>
              </a:rPr>
              <a:t>Viele Gegentore &amp; Niederlagen</a:t>
            </a:r>
          </a:p>
          <a:p>
            <a:pPr marL="285750" indent="-285750" eaLnBrk="0" hangingPunct="0">
              <a:lnSpc>
                <a:spcPct val="90000"/>
              </a:lnSpc>
              <a:spcAft>
                <a:spcPts val="600"/>
              </a:spcAft>
              <a:buFont typeface="Symbol" pitchFamily="2" charset="2"/>
              <a:buChar char="-"/>
            </a:pPr>
            <a:r>
              <a:rPr lang="de-CH" sz="1800" dirty="0">
                <a:latin typeface="+mn-lt"/>
              </a:rPr>
              <a:t>Cup 1/16-Final erreicht &amp; in einem dramatischen </a:t>
            </a:r>
            <a:br>
              <a:rPr lang="de-CH" sz="1800" dirty="0">
                <a:latin typeface="+mn-lt"/>
              </a:rPr>
            </a:br>
            <a:r>
              <a:rPr lang="de-CH" sz="1800" dirty="0">
                <a:latin typeface="+mn-lt"/>
              </a:rPr>
              <a:t>Spiel in der letzten Minute ausgeschieden</a:t>
            </a:r>
          </a:p>
          <a:p>
            <a:pPr marL="285750" indent="-285750" eaLnBrk="0" hangingPunct="0">
              <a:lnSpc>
                <a:spcPct val="90000"/>
              </a:lnSpc>
              <a:spcAft>
                <a:spcPts val="600"/>
              </a:spcAft>
              <a:buFont typeface="Symbol" pitchFamily="2" charset="2"/>
              <a:buChar char="-"/>
            </a:pPr>
            <a:r>
              <a:rPr lang="de-CH" sz="1800" dirty="0">
                <a:latin typeface="+mn-lt"/>
              </a:rPr>
              <a:t>Viele Verletzte gegen Ende der Saison</a:t>
            </a:r>
          </a:p>
        </p:txBody>
      </p:sp>
    </p:spTree>
    <p:extLst>
      <p:ext uri="{BB962C8B-B14F-4D97-AF65-F5344CB8AC3E}">
        <p14:creationId xmlns:p14="http://schemas.microsoft.com/office/powerpoint/2010/main" val="2855791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52EE9B-4244-4314-BA90-FEDE2B440953}"/>
              </a:ext>
            </a:extLst>
          </p:cNvPr>
          <p:cNvSpPr>
            <a:spLocks noGrp="1"/>
          </p:cNvSpPr>
          <p:nvPr>
            <p:ph type="title"/>
          </p:nvPr>
        </p:nvSpPr>
        <p:spPr/>
        <p:txBody>
          <a:bodyPr/>
          <a:lstStyle/>
          <a:p>
            <a:r>
              <a:rPr lang="de-CH" sz="2400" dirty="0" err="1">
                <a:latin typeface="Arial" panose="020B0604020202020204" pitchFamily="34" charset="0"/>
                <a:cs typeface="Arial" panose="020B0604020202020204" pitchFamily="34" charset="0"/>
              </a:rPr>
              <a:t>Üses</a:t>
            </a:r>
            <a:r>
              <a:rPr lang="de-CH" sz="2400" dirty="0">
                <a:latin typeface="Arial" panose="020B0604020202020204" pitchFamily="34" charset="0"/>
                <a:cs typeface="Arial" panose="020B0604020202020204" pitchFamily="34" charset="0"/>
              </a:rPr>
              <a:t> 3</a:t>
            </a:r>
          </a:p>
        </p:txBody>
      </p:sp>
      <p:pic>
        <p:nvPicPr>
          <p:cNvPr id="4" name="Grafik 3" descr="Ein Bild, das Himmel, draußen, Gras, Gruppe enthält.&#10;&#10;Automatisch generierte Beschreibung">
            <a:extLst>
              <a:ext uri="{FF2B5EF4-FFF2-40B4-BE49-F238E27FC236}">
                <a16:creationId xmlns:a16="http://schemas.microsoft.com/office/drawing/2014/main" id="{0C55A6EC-5F43-18A4-328C-251AEB0326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7715" y="188640"/>
            <a:ext cx="3168570" cy="4224760"/>
          </a:xfrm>
          <a:prstGeom prst="rect">
            <a:avLst/>
          </a:prstGeom>
        </p:spPr>
      </p:pic>
      <p:pic>
        <p:nvPicPr>
          <p:cNvPr id="3" name="Grafik 2" descr="Ein Bild, das Gras, Himmel, draußen, Feld enthält.&#10;&#10;Automatisch generierte Beschreibung">
            <a:extLst>
              <a:ext uri="{FF2B5EF4-FFF2-40B4-BE49-F238E27FC236}">
                <a16:creationId xmlns:a16="http://schemas.microsoft.com/office/drawing/2014/main" id="{35753079-477C-3D17-A0C1-378E1FF06CD0}"/>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35377"/>
          <a:stretch/>
        </p:blipFill>
        <p:spPr>
          <a:xfrm>
            <a:off x="1475656" y="3409597"/>
            <a:ext cx="6192688" cy="3001437"/>
          </a:xfrm>
          <a:prstGeom prst="rect">
            <a:avLst/>
          </a:prstGeom>
        </p:spPr>
      </p:pic>
    </p:spTree>
    <p:extLst>
      <p:ext uri="{BB962C8B-B14F-4D97-AF65-F5344CB8AC3E}">
        <p14:creationId xmlns:p14="http://schemas.microsoft.com/office/powerpoint/2010/main" val="2302731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52EE9B-4244-4314-BA90-FEDE2B440953}"/>
              </a:ext>
            </a:extLst>
          </p:cNvPr>
          <p:cNvSpPr>
            <a:spLocks noGrp="1"/>
          </p:cNvSpPr>
          <p:nvPr>
            <p:ph type="title"/>
          </p:nvPr>
        </p:nvSpPr>
        <p:spPr>
          <a:xfrm>
            <a:off x="647700" y="188640"/>
            <a:ext cx="8169275" cy="865188"/>
          </a:xfrm>
        </p:spPr>
        <p:txBody>
          <a:bodyPr wrap="square" anchor="b">
            <a:normAutofit/>
          </a:bodyPr>
          <a:lstStyle/>
          <a:p>
            <a:r>
              <a:rPr lang="de-CH" sz="2400" dirty="0" err="1">
                <a:latin typeface="Arial" panose="020B0604020202020204" pitchFamily="34" charset="0"/>
                <a:cs typeface="Arial" panose="020B0604020202020204" pitchFamily="34" charset="0"/>
              </a:rPr>
              <a:t>Üsi</a:t>
            </a:r>
            <a:r>
              <a:rPr lang="de-CH" sz="2400" dirty="0">
                <a:latin typeface="Arial" panose="020B0604020202020204" pitchFamily="34" charset="0"/>
                <a:cs typeface="Arial" panose="020B0604020202020204" pitchFamily="34" charset="0"/>
              </a:rPr>
              <a:t> </a:t>
            </a:r>
            <a:r>
              <a:rPr lang="de-CH" sz="2400" dirty="0" err="1">
                <a:latin typeface="Arial" panose="020B0604020202020204" pitchFamily="34" charset="0"/>
                <a:cs typeface="Arial" panose="020B0604020202020204" pitchFamily="34" charset="0"/>
              </a:rPr>
              <a:t>Froue</a:t>
            </a:r>
            <a:r>
              <a:rPr lang="de-CH" sz="2400" dirty="0">
                <a:latin typeface="Arial" panose="020B0604020202020204" pitchFamily="34" charset="0"/>
                <a:cs typeface="Arial" panose="020B0604020202020204" pitchFamily="34" charset="0"/>
              </a:rPr>
              <a:t> 1</a:t>
            </a:r>
          </a:p>
        </p:txBody>
      </p:sp>
      <p:sp>
        <p:nvSpPr>
          <p:cNvPr id="6" name="Inhaltsplatzhalter 5">
            <a:extLst>
              <a:ext uri="{FF2B5EF4-FFF2-40B4-BE49-F238E27FC236}">
                <a16:creationId xmlns:a16="http://schemas.microsoft.com/office/drawing/2014/main" id="{7534F408-3CE5-44B3-AA06-1BF1693D0E9E}"/>
              </a:ext>
            </a:extLst>
          </p:cNvPr>
          <p:cNvSpPr>
            <a:spLocks noGrp="1"/>
          </p:cNvSpPr>
          <p:nvPr>
            <p:ph sz="half" idx="1"/>
          </p:nvPr>
        </p:nvSpPr>
        <p:spPr>
          <a:xfrm>
            <a:off x="647700" y="2181770"/>
            <a:ext cx="4008438" cy="3318371"/>
          </a:xfrm>
        </p:spPr>
        <p:txBody>
          <a:bodyPr wrap="square" anchor="t">
            <a:normAutofit/>
          </a:bodyPr>
          <a:lstStyle/>
          <a:p>
            <a:pPr>
              <a:lnSpc>
                <a:spcPct val="90000"/>
              </a:lnSpc>
              <a:spcAft>
                <a:spcPts val="600"/>
              </a:spcAft>
            </a:pPr>
            <a:r>
              <a:rPr lang="de-CH" sz="1800" dirty="0"/>
              <a:t>2:0 Sieg gegen Uri</a:t>
            </a:r>
          </a:p>
          <a:p>
            <a:pPr>
              <a:lnSpc>
                <a:spcPct val="90000"/>
              </a:lnSpc>
              <a:spcAft>
                <a:spcPts val="600"/>
              </a:spcAft>
            </a:pPr>
            <a:r>
              <a:rPr lang="de-CH" sz="1800" dirty="0"/>
              <a:t>Punktegewinn im Tessin</a:t>
            </a:r>
          </a:p>
          <a:p>
            <a:pPr>
              <a:lnSpc>
                <a:spcPct val="90000"/>
              </a:lnSpc>
              <a:spcAft>
                <a:spcPts val="600"/>
              </a:spcAft>
            </a:pPr>
            <a:r>
              <a:rPr lang="de-CH" sz="1800" dirty="0"/>
              <a:t>Neues Trainerduo Conny &amp; Livia</a:t>
            </a:r>
          </a:p>
          <a:p>
            <a:pPr>
              <a:lnSpc>
                <a:spcPct val="90000"/>
              </a:lnSpc>
              <a:spcAft>
                <a:spcPts val="600"/>
              </a:spcAft>
            </a:pPr>
            <a:r>
              <a:rPr lang="de-CH" sz="1800" dirty="0"/>
              <a:t>Team-Spirit</a:t>
            </a:r>
          </a:p>
          <a:p>
            <a:pPr>
              <a:lnSpc>
                <a:spcPct val="90000"/>
              </a:lnSpc>
              <a:spcAft>
                <a:spcPts val="600"/>
              </a:spcAft>
            </a:pPr>
            <a:r>
              <a:rPr lang="de-CH" sz="1800" dirty="0"/>
              <a:t>Trotz vielen Verletzten gute Resultate</a:t>
            </a:r>
          </a:p>
          <a:p>
            <a:pPr>
              <a:lnSpc>
                <a:spcPct val="90000"/>
              </a:lnSpc>
              <a:spcAft>
                <a:spcPts val="600"/>
              </a:spcAft>
            </a:pPr>
            <a:r>
              <a:rPr lang="de-CH" sz="1800" dirty="0"/>
              <a:t>Saisonabschluss mit Adventure-Room, Grillade und </a:t>
            </a:r>
            <a:r>
              <a:rPr lang="de-CH" sz="1800" dirty="0" err="1"/>
              <a:t>Kubb</a:t>
            </a:r>
            <a:r>
              <a:rPr lang="de-CH" sz="1800" dirty="0"/>
              <a:t>-Battles</a:t>
            </a:r>
          </a:p>
        </p:txBody>
      </p:sp>
      <p:pic>
        <p:nvPicPr>
          <p:cNvPr id="3" name="Grafik 2" descr="Ein Bild, das Gras, Feld, Fußball, spielend enthält.&#10;&#10;Automatisch generierte Beschreibung">
            <a:extLst>
              <a:ext uri="{FF2B5EF4-FFF2-40B4-BE49-F238E27FC236}">
                <a16:creationId xmlns:a16="http://schemas.microsoft.com/office/drawing/2014/main" id="{90BD4AB7-C9AD-FA44-78E4-2568C370B5D4}"/>
              </a:ext>
            </a:extLst>
          </p:cNvPr>
          <p:cNvPicPr>
            <a:picLocks noChangeAspect="1"/>
          </p:cNvPicPr>
          <p:nvPr/>
        </p:nvPicPr>
        <p:blipFill rotWithShape="1">
          <a:blip r:embed="rId2">
            <a:extLst>
              <a:ext uri="{28A0092B-C50C-407E-A947-70E740481C1C}">
                <a14:useLocalDpi xmlns:a14="http://schemas.microsoft.com/office/drawing/2010/main" val="0"/>
              </a:ext>
            </a:extLst>
          </a:blip>
          <a:srcRect l="15189" r="11208" b="-3"/>
          <a:stretch/>
        </p:blipFill>
        <p:spPr>
          <a:xfrm>
            <a:off x="4808538" y="1798638"/>
            <a:ext cx="4008437" cy="4084637"/>
          </a:xfrm>
          <a:prstGeom prst="rect">
            <a:avLst/>
          </a:prstGeom>
          <a:noFill/>
        </p:spPr>
      </p:pic>
    </p:spTree>
    <p:extLst>
      <p:ext uri="{BB962C8B-B14F-4D97-AF65-F5344CB8AC3E}">
        <p14:creationId xmlns:p14="http://schemas.microsoft.com/office/powerpoint/2010/main" val="4204177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52EE9B-4244-4314-BA90-FEDE2B440953}"/>
              </a:ext>
            </a:extLst>
          </p:cNvPr>
          <p:cNvSpPr>
            <a:spLocks noGrp="1"/>
          </p:cNvSpPr>
          <p:nvPr>
            <p:ph type="title"/>
          </p:nvPr>
        </p:nvSpPr>
        <p:spPr/>
        <p:txBody>
          <a:bodyPr/>
          <a:lstStyle/>
          <a:p>
            <a:r>
              <a:rPr lang="de-CH" sz="2400" dirty="0" err="1">
                <a:latin typeface="Arial" panose="020B0604020202020204" pitchFamily="34" charset="0"/>
                <a:cs typeface="Arial" panose="020B0604020202020204" pitchFamily="34" charset="0"/>
              </a:rPr>
              <a:t>Üsi</a:t>
            </a:r>
            <a:r>
              <a:rPr lang="de-CH" sz="2400" dirty="0">
                <a:latin typeface="Arial" panose="020B0604020202020204" pitchFamily="34" charset="0"/>
                <a:cs typeface="Arial" panose="020B0604020202020204" pitchFamily="34" charset="0"/>
              </a:rPr>
              <a:t> </a:t>
            </a:r>
            <a:r>
              <a:rPr lang="de-CH" sz="2400" dirty="0" err="1">
                <a:latin typeface="Arial" panose="020B0604020202020204" pitchFamily="34" charset="0"/>
                <a:cs typeface="Arial" panose="020B0604020202020204" pitchFamily="34" charset="0"/>
              </a:rPr>
              <a:t>Froue</a:t>
            </a:r>
            <a:r>
              <a:rPr lang="de-CH" sz="2400" dirty="0">
                <a:latin typeface="Arial" panose="020B0604020202020204" pitchFamily="34" charset="0"/>
                <a:cs typeface="Arial" panose="020B0604020202020204" pitchFamily="34" charset="0"/>
              </a:rPr>
              <a:t> 1</a:t>
            </a:r>
          </a:p>
        </p:txBody>
      </p:sp>
      <p:pic>
        <p:nvPicPr>
          <p:cNvPr id="5" name="Inhaltsplatzhalter 4" descr="Ein Bild, das Text, Gras, Gruppe, darstellend enthält.&#10;&#10;Automatisch generierte Beschreibung">
            <a:extLst>
              <a:ext uri="{FF2B5EF4-FFF2-40B4-BE49-F238E27FC236}">
                <a16:creationId xmlns:a16="http://schemas.microsoft.com/office/drawing/2014/main" id="{546C3869-80F0-F1DB-3517-DF88211AFDB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189" r="-3" b="-3"/>
          <a:stretch/>
        </p:blipFill>
        <p:spPr>
          <a:xfrm>
            <a:off x="5486417" y="4159332"/>
            <a:ext cx="3493010" cy="2510028"/>
          </a:xfrm>
          <a:prstGeom prst="rect">
            <a:avLst/>
          </a:prstGeom>
        </p:spPr>
      </p:pic>
      <p:pic>
        <p:nvPicPr>
          <p:cNvPr id="8" name="Grafik 7" descr="Ein Bild, das Gras, Person, Himmel, draußen enthält.&#10;&#10;Automatisch generierte Beschreibung">
            <a:extLst>
              <a:ext uri="{FF2B5EF4-FFF2-40B4-BE49-F238E27FC236}">
                <a16:creationId xmlns:a16="http://schemas.microsoft.com/office/drawing/2014/main" id="{391B5E98-48F7-7CAB-AEEF-9FA683B971D1}"/>
              </a:ext>
            </a:extLst>
          </p:cNvPr>
          <p:cNvPicPr>
            <a:picLocks noChangeAspect="1"/>
          </p:cNvPicPr>
          <p:nvPr/>
        </p:nvPicPr>
        <p:blipFill rotWithShape="1">
          <a:blip r:embed="rId3">
            <a:extLst>
              <a:ext uri="{28A0092B-C50C-407E-A947-70E740481C1C}">
                <a14:useLocalDpi xmlns:a14="http://schemas.microsoft.com/office/drawing/2010/main" val="0"/>
              </a:ext>
            </a:extLst>
          </a:blip>
          <a:srcRect l="9798" t="15366" r="9602" b="14300"/>
          <a:stretch/>
        </p:blipFill>
        <p:spPr>
          <a:xfrm>
            <a:off x="251520" y="1202626"/>
            <a:ext cx="5609645" cy="3671316"/>
          </a:xfrm>
          <a:prstGeom prst="rect">
            <a:avLst/>
          </a:prstGeom>
        </p:spPr>
      </p:pic>
    </p:spTree>
    <p:extLst>
      <p:ext uri="{BB962C8B-B14F-4D97-AF65-F5344CB8AC3E}">
        <p14:creationId xmlns:p14="http://schemas.microsoft.com/office/powerpoint/2010/main" val="12226383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52EE9B-4244-4314-BA90-FEDE2B440953}"/>
              </a:ext>
            </a:extLst>
          </p:cNvPr>
          <p:cNvSpPr>
            <a:spLocks noGrp="1"/>
          </p:cNvSpPr>
          <p:nvPr>
            <p:ph type="title"/>
          </p:nvPr>
        </p:nvSpPr>
        <p:spPr>
          <a:xfrm>
            <a:off x="647700" y="188640"/>
            <a:ext cx="8169275" cy="865188"/>
          </a:xfrm>
        </p:spPr>
        <p:txBody>
          <a:bodyPr wrap="square" anchor="b">
            <a:normAutofit/>
          </a:bodyPr>
          <a:lstStyle/>
          <a:p>
            <a:r>
              <a:rPr lang="de-CH" sz="2400" dirty="0" err="1">
                <a:latin typeface="Arial" panose="020B0604020202020204" pitchFamily="34" charset="0"/>
                <a:cs typeface="Arial" panose="020B0604020202020204" pitchFamily="34" charset="0"/>
              </a:rPr>
              <a:t>Üsi</a:t>
            </a:r>
            <a:r>
              <a:rPr lang="de-CH" sz="2400" dirty="0">
                <a:latin typeface="Arial" panose="020B0604020202020204" pitchFamily="34" charset="0"/>
                <a:cs typeface="Arial" panose="020B0604020202020204" pitchFamily="34" charset="0"/>
              </a:rPr>
              <a:t> </a:t>
            </a:r>
            <a:r>
              <a:rPr lang="de-CH" sz="2400" dirty="0" err="1">
                <a:latin typeface="Arial" panose="020B0604020202020204" pitchFamily="34" charset="0"/>
                <a:cs typeface="Arial" panose="020B0604020202020204" pitchFamily="34" charset="0"/>
              </a:rPr>
              <a:t>Froue</a:t>
            </a:r>
            <a:r>
              <a:rPr lang="de-CH" sz="2400" dirty="0">
                <a:latin typeface="Arial" panose="020B0604020202020204" pitchFamily="34" charset="0"/>
                <a:cs typeface="Arial" panose="020B0604020202020204" pitchFamily="34" charset="0"/>
              </a:rPr>
              <a:t> 2</a:t>
            </a:r>
          </a:p>
        </p:txBody>
      </p:sp>
      <p:pic>
        <p:nvPicPr>
          <p:cNvPr id="5" name="Grafik 4" descr="Ein Bild, das Gras, Baum, draußen, darstellend enthält.&#10;&#10;Automatisch generierte Beschreibung">
            <a:extLst>
              <a:ext uri="{FF2B5EF4-FFF2-40B4-BE49-F238E27FC236}">
                <a16:creationId xmlns:a16="http://schemas.microsoft.com/office/drawing/2014/main" id="{4ABEB797-EE6C-B0C6-A732-E7A49D4928D0}"/>
              </a:ext>
            </a:extLst>
          </p:cNvPr>
          <p:cNvPicPr>
            <a:picLocks noChangeAspect="1"/>
          </p:cNvPicPr>
          <p:nvPr/>
        </p:nvPicPr>
        <p:blipFill rotWithShape="1">
          <a:blip r:embed="rId3">
            <a:extLst>
              <a:ext uri="{28A0092B-C50C-407E-A947-70E740481C1C}">
                <a14:useLocalDpi xmlns:a14="http://schemas.microsoft.com/office/drawing/2010/main" val="0"/>
              </a:ext>
            </a:extLst>
          </a:blip>
          <a:srcRect l="-775" t="-1" r="288" b="-3"/>
          <a:stretch/>
        </p:blipFill>
        <p:spPr>
          <a:xfrm>
            <a:off x="1408772" y="1628800"/>
            <a:ext cx="6326456" cy="4721931"/>
          </a:xfrm>
          <a:prstGeom prst="rect">
            <a:avLst/>
          </a:prstGeom>
          <a:noFill/>
        </p:spPr>
      </p:pic>
    </p:spTree>
    <p:extLst>
      <p:ext uri="{BB962C8B-B14F-4D97-AF65-F5344CB8AC3E}">
        <p14:creationId xmlns:p14="http://schemas.microsoft.com/office/powerpoint/2010/main" val="23623774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52EE9B-4244-4314-BA90-FEDE2B440953}"/>
              </a:ext>
            </a:extLst>
          </p:cNvPr>
          <p:cNvSpPr>
            <a:spLocks noGrp="1"/>
          </p:cNvSpPr>
          <p:nvPr>
            <p:ph type="title"/>
          </p:nvPr>
        </p:nvSpPr>
        <p:spPr>
          <a:xfrm>
            <a:off x="647700" y="188640"/>
            <a:ext cx="8169275" cy="865188"/>
          </a:xfrm>
        </p:spPr>
        <p:txBody>
          <a:bodyPr wrap="square" anchor="b">
            <a:normAutofit/>
          </a:bodyPr>
          <a:lstStyle/>
          <a:p>
            <a:r>
              <a:rPr lang="de-CH" sz="2400" dirty="0" err="1">
                <a:latin typeface="Arial" panose="020B0604020202020204" pitchFamily="34" charset="0"/>
                <a:cs typeface="Arial" panose="020B0604020202020204" pitchFamily="34" charset="0"/>
              </a:rPr>
              <a:t>Üsi</a:t>
            </a:r>
            <a:r>
              <a:rPr lang="de-CH" sz="2400" dirty="0">
                <a:latin typeface="Arial" panose="020B0604020202020204" pitchFamily="34" charset="0"/>
                <a:cs typeface="Arial" panose="020B0604020202020204" pitchFamily="34" charset="0"/>
              </a:rPr>
              <a:t> </a:t>
            </a:r>
            <a:r>
              <a:rPr lang="de-CH" sz="2400" dirty="0" err="1">
                <a:latin typeface="Arial" panose="020B0604020202020204" pitchFamily="34" charset="0"/>
                <a:cs typeface="Arial" panose="020B0604020202020204" pitchFamily="34" charset="0"/>
              </a:rPr>
              <a:t>Froue</a:t>
            </a:r>
            <a:r>
              <a:rPr lang="de-CH" sz="2400" dirty="0">
                <a:latin typeface="Arial" panose="020B0604020202020204" pitchFamily="34" charset="0"/>
                <a:cs typeface="Arial" panose="020B0604020202020204" pitchFamily="34" charset="0"/>
              </a:rPr>
              <a:t> 2</a:t>
            </a:r>
          </a:p>
        </p:txBody>
      </p:sp>
      <p:pic>
        <p:nvPicPr>
          <p:cNvPr id="6" name="Grafik 5" descr="Ein Bild, das draußen, Baum, Bordstein enthält.&#10;&#10;Automatisch generierte Beschreibung">
            <a:extLst>
              <a:ext uri="{FF2B5EF4-FFF2-40B4-BE49-F238E27FC236}">
                <a16:creationId xmlns:a16="http://schemas.microsoft.com/office/drawing/2014/main" id="{D68A7180-9DD3-3354-E1DD-B4E9313BF748}"/>
              </a:ext>
            </a:extLst>
          </p:cNvPr>
          <p:cNvPicPr>
            <a:picLocks noChangeAspect="1"/>
          </p:cNvPicPr>
          <p:nvPr/>
        </p:nvPicPr>
        <p:blipFill rotWithShape="1">
          <a:blip r:embed="rId3">
            <a:extLst>
              <a:ext uri="{28A0092B-C50C-407E-A947-70E740481C1C}">
                <a14:useLocalDpi xmlns:a14="http://schemas.microsoft.com/office/drawing/2010/main" val="0"/>
              </a:ext>
            </a:extLst>
          </a:blip>
          <a:srcRect l="9276" r="17121" b="-3"/>
          <a:stretch/>
        </p:blipFill>
        <p:spPr>
          <a:xfrm>
            <a:off x="647700" y="1798638"/>
            <a:ext cx="4008438" cy="4084637"/>
          </a:xfrm>
          <a:prstGeom prst="rect">
            <a:avLst/>
          </a:prstGeom>
          <a:noFill/>
        </p:spPr>
      </p:pic>
      <p:sp>
        <p:nvSpPr>
          <p:cNvPr id="3" name="Inhaltsplatzhalter 2">
            <a:extLst>
              <a:ext uri="{FF2B5EF4-FFF2-40B4-BE49-F238E27FC236}">
                <a16:creationId xmlns:a16="http://schemas.microsoft.com/office/drawing/2014/main" id="{F0BE8D2A-5EBB-4A9B-819A-2CA93B01481F}"/>
              </a:ext>
            </a:extLst>
          </p:cNvPr>
          <p:cNvSpPr>
            <a:spLocks noGrp="1"/>
          </p:cNvSpPr>
          <p:nvPr>
            <p:ph sz="half" idx="2"/>
          </p:nvPr>
        </p:nvSpPr>
        <p:spPr>
          <a:xfrm>
            <a:off x="4780766" y="3068960"/>
            <a:ext cx="4008437" cy="2454275"/>
          </a:xfrm>
        </p:spPr>
        <p:txBody>
          <a:bodyPr wrap="square" anchor="t">
            <a:normAutofit/>
          </a:bodyPr>
          <a:lstStyle/>
          <a:p>
            <a:pPr>
              <a:spcAft>
                <a:spcPts val="600"/>
              </a:spcAft>
            </a:pPr>
            <a:r>
              <a:rPr lang="de-CH" sz="1800" dirty="0"/>
              <a:t>Sieg gegen </a:t>
            </a:r>
            <a:r>
              <a:rPr lang="de-CH" sz="1800" dirty="0" err="1"/>
              <a:t>Sempach</a:t>
            </a:r>
            <a:endParaRPr lang="de-CH" sz="1800" dirty="0"/>
          </a:p>
          <a:p>
            <a:pPr>
              <a:spcAft>
                <a:spcPts val="600"/>
              </a:spcAft>
            </a:pPr>
            <a:r>
              <a:rPr lang="de-CH" sz="1800" dirty="0"/>
              <a:t>Neue motivierte Spielerinnen</a:t>
            </a:r>
          </a:p>
          <a:p>
            <a:pPr>
              <a:spcAft>
                <a:spcPts val="600"/>
              </a:spcAft>
            </a:pPr>
            <a:r>
              <a:rPr lang="de-CH" sz="1800" dirty="0"/>
              <a:t>Zusammenarbeit mit Nebikon</a:t>
            </a:r>
          </a:p>
          <a:p>
            <a:pPr>
              <a:spcAft>
                <a:spcPts val="600"/>
              </a:spcAft>
            </a:pPr>
            <a:r>
              <a:rPr lang="de-CH" sz="1800" dirty="0"/>
              <a:t>Saisonabschluss mit Minigolf</a:t>
            </a:r>
          </a:p>
        </p:txBody>
      </p:sp>
    </p:spTree>
    <p:extLst>
      <p:ext uri="{BB962C8B-B14F-4D97-AF65-F5344CB8AC3E}">
        <p14:creationId xmlns:p14="http://schemas.microsoft.com/office/powerpoint/2010/main" val="460792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52EE9B-4244-4314-BA90-FEDE2B440953}"/>
              </a:ext>
            </a:extLst>
          </p:cNvPr>
          <p:cNvSpPr>
            <a:spLocks noGrp="1"/>
          </p:cNvSpPr>
          <p:nvPr>
            <p:ph type="title"/>
          </p:nvPr>
        </p:nvSpPr>
        <p:spPr/>
        <p:txBody>
          <a:bodyPr/>
          <a:lstStyle/>
          <a:p>
            <a:r>
              <a:rPr lang="de-CH" sz="2400" dirty="0" err="1">
                <a:latin typeface="Arial" panose="020B0604020202020204" pitchFamily="34" charset="0"/>
                <a:cs typeface="Arial" panose="020B0604020202020204" pitchFamily="34" charset="0"/>
              </a:rPr>
              <a:t>Üsi</a:t>
            </a:r>
            <a:r>
              <a:rPr lang="de-CH" sz="2400" dirty="0">
                <a:latin typeface="Arial" panose="020B0604020202020204" pitchFamily="34" charset="0"/>
                <a:cs typeface="Arial" panose="020B0604020202020204" pitchFamily="34" charset="0"/>
              </a:rPr>
              <a:t> Senioren</a:t>
            </a:r>
          </a:p>
        </p:txBody>
      </p:sp>
      <p:sp>
        <p:nvSpPr>
          <p:cNvPr id="6" name="Inhaltsplatzhalter 5">
            <a:extLst>
              <a:ext uri="{FF2B5EF4-FFF2-40B4-BE49-F238E27FC236}">
                <a16:creationId xmlns:a16="http://schemas.microsoft.com/office/drawing/2014/main" id="{282B970F-358F-4541-ACC0-A14555DC29C8}"/>
              </a:ext>
            </a:extLst>
          </p:cNvPr>
          <p:cNvSpPr>
            <a:spLocks noGrp="1"/>
          </p:cNvSpPr>
          <p:nvPr>
            <p:ph idx="1"/>
          </p:nvPr>
        </p:nvSpPr>
        <p:spPr/>
        <p:txBody>
          <a:bodyPr/>
          <a:lstStyle/>
          <a:p>
            <a:pPr>
              <a:spcAft>
                <a:spcPts val="600"/>
              </a:spcAft>
            </a:pPr>
            <a:r>
              <a:rPr lang="de-CH" dirty="0"/>
              <a:t>Konnten den Klassenerhalt (Promotion Liga) dieses Jahr nicht halten. </a:t>
            </a:r>
            <a:br>
              <a:rPr lang="de-CH" dirty="0"/>
            </a:br>
            <a:r>
              <a:rPr lang="de-CH" dirty="0"/>
              <a:t>20 Punkte haben dafür leider nicht gereicht. Neu spielen die Senioren 30+ </a:t>
            </a:r>
            <a:br>
              <a:rPr lang="de-CH" dirty="0"/>
            </a:br>
            <a:r>
              <a:rPr lang="de-CH" dirty="0"/>
              <a:t>SG Zell/Willisau deswegen in der Gruppe Regional.</a:t>
            </a:r>
          </a:p>
          <a:p>
            <a:pPr>
              <a:spcAft>
                <a:spcPts val="600"/>
              </a:spcAft>
            </a:pPr>
            <a:r>
              <a:rPr lang="de-CH" dirty="0"/>
              <a:t>dürfen zwei Neuzugänge (2x Zell) vermelden</a:t>
            </a:r>
          </a:p>
          <a:p>
            <a:pPr>
              <a:spcAft>
                <a:spcPts val="600"/>
              </a:spcAft>
            </a:pPr>
            <a:r>
              <a:rPr lang="de-CH" dirty="0"/>
              <a:t>sind zuversichtlich, in der Regionalliga wieder mehr Erfolg vorweisen zu können</a:t>
            </a:r>
          </a:p>
          <a:p>
            <a:pPr>
              <a:spcAft>
                <a:spcPts val="600"/>
              </a:spcAft>
            </a:pPr>
            <a:endParaRPr lang="de-CH" dirty="0"/>
          </a:p>
          <a:p>
            <a:pPr>
              <a:spcAft>
                <a:spcPts val="600"/>
              </a:spcAft>
            </a:pPr>
            <a:endParaRPr lang="de-CH" dirty="0"/>
          </a:p>
        </p:txBody>
      </p:sp>
      <p:pic>
        <p:nvPicPr>
          <p:cNvPr id="3" name="Picture 7">
            <a:extLst>
              <a:ext uri="{FF2B5EF4-FFF2-40B4-BE49-F238E27FC236}">
                <a16:creationId xmlns:a16="http://schemas.microsoft.com/office/drawing/2014/main" id="{85652C05-A4B7-5C84-2237-267A1C228BE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744005" y="3140968"/>
            <a:ext cx="5976664" cy="3024188"/>
          </a:xfrm>
          <a:prstGeom prst="rect">
            <a:avLst/>
          </a:prstGeom>
        </p:spPr>
      </p:pic>
    </p:spTree>
    <p:extLst>
      <p:ext uri="{BB962C8B-B14F-4D97-AF65-F5344CB8AC3E}">
        <p14:creationId xmlns:p14="http://schemas.microsoft.com/office/powerpoint/2010/main" val="28514770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52EE9B-4244-4314-BA90-FEDE2B440953}"/>
              </a:ext>
            </a:extLst>
          </p:cNvPr>
          <p:cNvSpPr>
            <a:spLocks noGrp="1"/>
          </p:cNvSpPr>
          <p:nvPr>
            <p:ph type="title"/>
          </p:nvPr>
        </p:nvSpPr>
        <p:spPr/>
        <p:txBody>
          <a:bodyPr/>
          <a:lstStyle/>
          <a:p>
            <a:r>
              <a:rPr lang="de-CH" sz="2400" dirty="0" err="1">
                <a:latin typeface="Arial" panose="020B0604020202020204" pitchFamily="34" charset="0"/>
                <a:cs typeface="Arial" panose="020B0604020202020204" pitchFamily="34" charset="0"/>
              </a:rPr>
              <a:t>Üsi</a:t>
            </a:r>
            <a:r>
              <a:rPr lang="de-CH" sz="2400" dirty="0">
                <a:latin typeface="Arial" panose="020B0604020202020204" pitchFamily="34" charset="0"/>
                <a:cs typeface="Arial" panose="020B0604020202020204" pitchFamily="34" charset="0"/>
              </a:rPr>
              <a:t> </a:t>
            </a:r>
            <a:r>
              <a:rPr lang="de-CH" sz="2400" dirty="0" err="1">
                <a:latin typeface="Arial" panose="020B0604020202020204" pitchFamily="34" charset="0"/>
                <a:cs typeface="Arial" panose="020B0604020202020204" pitchFamily="34" charset="0"/>
              </a:rPr>
              <a:t>Gömper</a:t>
            </a:r>
            <a:endParaRPr lang="de-CH" sz="2400"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F0BE8D2A-5EBB-4A9B-819A-2CA93B01481F}"/>
              </a:ext>
            </a:extLst>
          </p:cNvPr>
          <p:cNvSpPr>
            <a:spLocks noGrp="1"/>
          </p:cNvSpPr>
          <p:nvPr>
            <p:ph sz="half" idx="1"/>
          </p:nvPr>
        </p:nvSpPr>
        <p:spPr/>
        <p:txBody>
          <a:bodyPr/>
          <a:lstStyle/>
          <a:p>
            <a:endParaRPr lang="de-CH" dirty="0"/>
          </a:p>
          <a:p>
            <a:endParaRPr lang="de-CH" dirty="0"/>
          </a:p>
        </p:txBody>
      </p:sp>
      <p:sp>
        <p:nvSpPr>
          <p:cNvPr id="6" name="Textfeld 5">
            <a:extLst>
              <a:ext uri="{FF2B5EF4-FFF2-40B4-BE49-F238E27FC236}">
                <a16:creationId xmlns:a16="http://schemas.microsoft.com/office/drawing/2014/main" id="{1D83D0EF-607E-2C50-0D22-8471C42B325F}"/>
              </a:ext>
            </a:extLst>
          </p:cNvPr>
          <p:cNvSpPr txBox="1"/>
          <p:nvPr/>
        </p:nvSpPr>
        <p:spPr>
          <a:xfrm>
            <a:off x="647699" y="1273978"/>
            <a:ext cx="8169275" cy="5509200"/>
          </a:xfrm>
          <a:prstGeom prst="rect">
            <a:avLst/>
          </a:prstGeom>
          <a:noFill/>
        </p:spPr>
        <p:txBody>
          <a:bodyPr wrap="square">
            <a:spAutoFit/>
          </a:bodyPr>
          <a:lstStyle/>
          <a:p>
            <a:r>
              <a:rPr lang="de-DE" sz="1600" dirty="0"/>
              <a:t>Die </a:t>
            </a:r>
            <a:r>
              <a:rPr lang="de-DE" sz="1600" dirty="0" err="1"/>
              <a:t>Gömper</a:t>
            </a:r>
            <a:r>
              <a:rPr lang="de-DE" sz="1600" dirty="0"/>
              <a:t> blicken auf eine durchzogene Saison zurück. Die tolle Herbst-Form konnte aus den bekannten Gründen leider nicht in den Winter mitgenommen werden. Aufgrund der fehlenden Hallentrainings gerieten einige Spieler in ein sportliches Loch. Das Führungs-Trio war bemüht, diese Spieler mit aufmunternden Chat-Botschaften für Aktivitäten an der frischen Luft zu motivieren. Die meisten </a:t>
            </a:r>
            <a:r>
              <a:rPr lang="de-DE" sz="1600" dirty="0" err="1"/>
              <a:t>Gömper</a:t>
            </a:r>
            <a:r>
              <a:rPr lang="de-DE" sz="1600" dirty="0"/>
              <a:t> haben diesen Inputs Folge geleistet; auch wenn es bei einigen nur das Mitlaufen an einem Fasnachtsumzug war. </a:t>
            </a:r>
          </a:p>
          <a:p>
            <a:endParaRPr lang="de-DE" sz="1600" dirty="0"/>
          </a:p>
          <a:p>
            <a:r>
              <a:rPr lang="de-DE" sz="1600" dirty="0"/>
              <a:t>Mit Beginn der Rasensaison im Frühling und dem anhaltend schönen Wetter, wurden die </a:t>
            </a:r>
            <a:r>
              <a:rPr lang="de-DE" sz="1600" dirty="0" err="1"/>
              <a:t>Gömper</a:t>
            </a:r>
            <a:r>
              <a:rPr lang="de-DE" sz="1600" dirty="0"/>
              <a:t> danach aber mit reichlich vielen Trainingseinheiten bei besten Bedingungen entschädigt. Dank den intensiven Trainings in allen drei Halbzeiten, haben alle </a:t>
            </a:r>
            <a:r>
              <a:rPr lang="de-DE" sz="1600" dirty="0" err="1"/>
              <a:t>Gömper</a:t>
            </a:r>
            <a:r>
              <a:rPr lang="de-DE" sz="1600" dirty="0"/>
              <a:t> innert kürzester Zeit wieder ihr optimales Kampfgewicht erreicht. </a:t>
            </a:r>
          </a:p>
          <a:p>
            <a:endParaRPr lang="de-DE" sz="1600" dirty="0"/>
          </a:p>
          <a:p>
            <a:r>
              <a:rPr lang="de-DE" sz="1600" dirty="0"/>
              <a:t>Als eigentlicher Saison-Höhepunkt darf das </a:t>
            </a:r>
            <a:r>
              <a:rPr lang="de-DE" sz="1600" dirty="0" err="1"/>
              <a:t>Gömper</a:t>
            </a:r>
            <a:r>
              <a:rPr lang="de-DE" sz="1600" dirty="0"/>
              <a:t>-Sommerfest vom 20.05.2022 bezeichnet werden. Bei bestem Wetter durften die </a:t>
            </a:r>
            <a:r>
              <a:rPr lang="de-DE" sz="1600" dirty="0" err="1"/>
              <a:t>Gömper</a:t>
            </a:r>
            <a:r>
              <a:rPr lang="de-DE" sz="1600" dirty="0"/>
              <a:t> und ihre Partnerinnen einen gemütlichen und unbeschwerten Abend auf der Clubhaus-Terrasse verbringen. </a:t>
            </a:r>
          </a:p>
          <a:p>
            <a:endParaRPr lang="de-DE" sz="1600" dirty="0"/>
          </a:p>
          <a:p>
            <a:r>
              <a:rPr lang="de-DE" sz="1600" dirty="0"/>
              <a:t>Damit die kulinarische Versorgungslage an den Heimspielen unserer </a:t>
            </a:r>
            <a:br>
              <a:rPr lang="de-DE" sz="1600" dirty="0"/>
            </a:br>
            <a:r>
              <a:rPr lang="de-DE" sz="1600" dirty="0"/>
              <a:t>1. Mannschaft sichergestellt ist, steht jeweils eine Delegation der </a:t>
            </a:r>
            <a:r>
              <a:rPr lang="de-DE" sz="1600" dirty="0" err="1"/>
              <a:t>Gömper</a:t>
            </a:r>
            <a:r>
              <a:rPr lang="de-DE" sz="1600" dirty="0"/>
              <a:t> am Grill und sorgt für eine einwandfreie Verpflegung der Matchbesucher.</a:t>
            </a:r>
          </a:p>
        </p:txBody>
      </p:sp>
    </p:spTree>
    <p:extLst>
      <p:ext uri="{BB962C8B-B14F-4D97-AF65-F5344CB8AC3E}">
        <p14:creationId xmlns:p14="http://schemas.microsoft.com/office/powerpoint/2010/main" val="20759788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52EE9B-4244-4314-BA90-FEDE2B440953}"/>
              </a:ext>
            </a:extLst>
          </p:cNvPr>
          <p:cNvSpPr>
            <a:spLocks noGrp="1"/>
          </p:cNvSpPr>
          <p:nvPr>
            <p:ph type="title"/>
          </p:nvPr>
        </p:nvSpPr>
        <p:spPr/>
        <p:txBody>
          <a:bodyPr/>
          <a:lstStyle/>
          <a:p>
            <a:r>
              <a:rPr lang="de-CH" sz="2400" dirty="0" err="1">
                <a:latin typeface="Arial" panose="020B0604020202020204" pitchFamily="34" charset="0"/>
                <a:cs typeface="Arial" panose="020B0604020202020204" pitchFamily="34" charset="0"/>
              </a:rPr>
              <a:t>Üsi</a:t>
            </a:r>
            <a:r>
              <a:rPr lang="de-CH" sz="2400" dirty="0">
                <a:latin typeface="Arial" panose="020B0604020202020204" pitchFamily="34" charset="0"/>
                <a:cs typeface="Arial" panose="020B0604020202020204" pitchFamily="34" charset="0"/>
              </a:rPr>
              <a:t> A-Junioren</a:t>
            </a:r>
          </a:p>
        </p:txBody>
      </p:sp>
      <p:sp>
        <p:nvSpPr>
          <p:cNvPr id="5" name="Inhaltsplatzhalter 4">
            <a:extLst>
              <a:ext uri="{FF2B5EF4-FFF2-40B4-BE49-F238E27FC236}">
                <a16:creationId xmlns:a16="http://schemas.microsoft.com/office/drawing/2014/main" id="{52B98748-9B65-41FB-98A0-815C21691E1F}"/>
              </a:ext>
            </a:extLst>
          </p:cNvPr>
          <p:cNvSpPr>
            <a:spLocks noGrp="1"/>
          </p:cNvSpPr>
          <p:nvPr>
            <p:ph idx="1"/>
          </p:nvPr>
        </p:nvSpPr>
        <p:spPr/>
        <p:txBody>
          <a:bodyPr/>
          <a:lstStyle/>
          <a:p>
            <a:pPr marL="0" indent="0" algn="ctr">
              <a:buNone/>
            </a:pPr>
            <a:r>
              <a:rPr lang="de-CH" dirty="0"/>
              <a:t>«Nach dem Abstieg aus der Youth League A konnten wir uns im Herbst mit einem ganz jungen, dynamischen Team Erfahrungen sammeln. Es gelang uns, das Team taktisch und spielerisch weiterzuentwickeln. Durch eine überraschend gute Frühlingsrunde gelang es uns, erneut in die Youth League A aufzusteigen, diesmal jedoch sportlich, Fehl und Tadel. Dieses Resultat wurde durch eine gute Zusammenarbeit mit den jungen Spielern und dem Trainier-Team der 1. Mannschaft möglich.»</a:t>
            </a:r>
          </a:p>
        </p:txBody>
      </p:sp>
      <p:pic>
        <p:nvPicPr>
          <p:cNvPr id="6" name="Grafik 5">
            <a:extLst>
              <a:ext uri="{FF2B5EF4-FFF2-40B4-BE49-F238E27FC236}">
                <a16:creationId xmlns:a16="http://schemas.microsoft.com/office/drawing/2014/main" id="{3A270B1A-C4AB-793F-79A8-B1720E66FC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7759" y="3139205"/>
            <a:ext cx="5829155" cy="3313983"/>
          </a:xfrm>
          <a:prstGeom prst="rect">
            <a:avLst/>
          </a:prstGeom>
        </p:spPr>
      </p:pic>
    </p:spTree>
    <p:extLst>
      <p:ext uri="{BB962C8B-B14F-4D97-AF65-F5344CB8AC3E}">
        <p14:creationId xmlns:p14="http://schemas.microsoft.com/office/powerpoint/2010/main" val="3937862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52EE9B-4244-4314-BA90-FEDE2B440953}"/>
              </a:ext>
            </a:extLst>
          </p:cNvPr>
          <p:cNvSpPr>
            <a:spLocks noGrp="1"/>
          </p:cNvSpPr>
          <p:nvPr>
            <p:ph type="title"/>
          </p:nvPr>
        </p:nvSpPr>
        <p:spPr/>
        <p:txBody>
          <a:bodyPr/>
          <a:lstStyle/>
          <a:p>
            <a:r>
              <a:rPr lang="de-CH" sz="2400" dirty="0" err="1">
                <a:latin typeface="Arial" panose="020B0604020202020204" pitchFamily="34" charset="0"/>
                <a:cs typeface="Arial" panose="020B0604020202020204" pitchFamily="34" charset="0"/>
              </a:rPr>
              <a:t>Üsi</a:t>
            </a:r>
            <a:r>
              <a:rPr lang="de-CH" sz="2400" dirty="0">
                <a:latin typeface="Arial" panose="020B0604020202020204" pitchFamily="34" charset="0"/>
                <a:cs typeface="Arial" panose="020B0604020202020204" pitchFamily="34" charset="0"/>
              </a:rPr>
              <a:t> C-Junioren</a:t>
            </a:r>
          </a:p>
        </p:txBody>
      </p:sp>
      <p:sp>
        <p:nvSpPr>
          <p:cNvPr id="5" name="Textfeld 4">
            <a:extLst>
              <a:ext uri="{FF2B5EF4-FFF2-40B4-BE49-F238E27FC236}">
                <a16:creationId xmlns:a16="http://schemas.microsoft.com/office/drawing/2014/main" id="{4814338E-F984-5002-DA7B-978889071906}"/>
              </a:ext>
            </a:extLst>
          </p:cNvPr>
          <p:cNvSpPr txBox="1"/>
          <p:nvPr/>
        </p:nvSpPr>
        <p:spPr>
          <a:xfrm>
            <a:off x="327026" y="1340768"/>
            <a:ext cx="8489947" cy="1815882"/>
          </a:xfrm>
          <a:prstGeom prst="rect">
            <a:avLst/>
          </a:prstGeom>
          <a:noFill/>
        </p:spPr>
        <p:txBody>
          <a:bodyPr wrap="square">
            <a:spAutoFit/>
          </a:bodyPr>
          <a:lstStyle/>
          <a:p>
            <a:pPr algn="ctr"/>
            <a:r>
              <a:rPr lang="de-DE" sz="1600" dirty="0"/>
              <a:t>«Die C-Junioren konnten sich nach dem Neustart in der 2. Stärkeklasse gut etablieren. Die gute Offensive konnte aber nicht für den Aufstieg sorgen. Zu viele Gegentore verhinderten einen besseren Rang. Mit der Platzierung in der oberen Tabellenhälfte in der Frühlingssaison, ist das Ziel für die Saison 22/23 der Aufstieg in die 1. Stärkeklasse. Praktisch alle Junioren durften die C-Jugend Richtung B-Jugend verlassen. Dadurch konnte der FC Willisau für das Jahr 22/23 wieder eine neue B-Junioren Mannschaft anmelden.»</a:t>
            </a:r>
          </a:p>
        </p:txBody>
      </p:sp>
      <p:pic>
        <p:nvPicPr>
          <p:cNvPr id="6" name="Grafik 5">
            <a:extLst>
              <a:ext uri="{FF2B5EF4-FFF2-40B4-BE49-F238E27FC236}">
                <a16:creationId xmlns:a16="http://schemas.microsoft.com/office/drawing/2014/main" id="{4604B3FE-CAC1-0133-D3CF-25151FAB059D}"/>
              </a:ext>
            </a:extLst>
          </p:cNvPr>
          <p:cNvPicPr>
            <a:picLocks noChangeAspect="1"/>
          </p:cNvPicPr>
          <p:nvPr/>
        </p:nvPicPr>
        <p:blipFill rotWithShape="1">
          <a:blip r:embed="rId2">
            <a:extLst>
              <a:ext uri="{28A0092B-C50C-407E-A947-70E740481C1C}">
                <a14:useLocalDpi xmlns:a14="http://schemas.microsoft.com/office/drawing/2010/main" val="0"/>
              </a:ext>
            </a:extLst>
          </a:blip>
          <a:srcRect l="13637" r="9583"/>
          <a:stretch/>
        </p:blipFill>
        <p:spPr>
          <a:xfrm>
            <a:off x="4658916" y="3166054"/>
            <a:ext cx="4158058" cy="3594076"/>
          </a:xfrm>
          <a:prstGeom prst="rect">
            <a:avLst/>
          </a:prstGeom>
        </p:spPr>
      </p:pic>
      <p:pic>
        <p:nvPicPr>
          <p:cNvPr id="8" name="Grafik 7">
            <a:extLst>
              <a:ext uri="{FF2B5EF4-FFF2-40B4-BE49-F238E27FC236}">
                <a16:creationId xmlns:a16="http://schemas.microsoft.com/office/drawing/2014/main" id="{345C485D-A998-892E-FB90-5E46CA75C9C1}"/>
              </a:ext>
            </a:extLst>
          </p:cNvPr>
          <p:cNvPicPr>
            <a:picLocks noChangeAspect="1"/>
          </p:cNvPicPr>
          <p:nvPr/>
        </p:nvPicPr>
        <p:blipFill rotWithShape="1">
          <a:blip r:embed="rId3">
            <a:extLst>
              <a:ext uri="{28A0092B-C50C-407E-A947-70E740481C1C}">
                <a14:useLocalDpi xmlns:a14="http://schemas.microsoft.com/office/drawing/2010/main" val="0"/>
              </a:ext>
            </a:extLst>
          </a:blip>
          <a:srcRect l="4544" r="6552"/>
          <a:stretch/>
        </p:blipFill>
        <p:spPr>
          <a:xfrm>
            <a:off x="327027" y="3615866"/>
            <a:ext cx="4158058" cy="2503340"/>
          </a:xfrm>
          <a:prstGeom prst="rect">
            <a:avLst/>
          </a:prstGeom>
        </p:spPr>
      </p:pic>
    </p:spTree>
    <p:extLst>
      <p:ext uri="{BB962C8B-B14F-4D97-AF65-F5344CB8AC3E}">
        <p14:creationId xmlns:p14="http://schemas.microsoft.com/office/powerpoint/2010/main" val="946035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 1" descr="Daten:Kundendaten:Print:FC Willisau:Geschaeftsdrucksachen:Briefpapier:Word:Links:ball.png"/>
          <p:cNvPicPr>
            <a:picLocks noChangeAspect="1"/>
          </p:cNvPicPr>
          <p:nvPr/>
        </p:nvPicPr>
        <p:blipFill rotWithShape="1">
          <a:blip r:embed="rId3" cstate="print">
            <a:extLst>
              <a:ext uri="{28A0092B-C50C-407E-A947-70E740481C1C}">
                <a14:useLocalDpi xmlns:a14="http://schemas.microsoft.com/office/drawing/2010/main" val="0"/>
              </a:ext>
            </a:extLst>
          </a:blip>
          <a:srcRect r="3799"/>
          <a:stretch/>
        </p:blipFill>
        <p:spPr bwMode="auto">
          <a:xfrm>
            <a:off x="5919089" y="2677924"/>
            <a:ext cx="3224911" cy="4176464"/>
          </a:xfrm>
          <a:prstGeom prst="rect">
            <a:avLst/>
          </a:prstGeom>
          <a:noFill/>
          <a:ln>
            <a:noFill/>
          </a:ln>
          <a:extLst>
            <a:ext uri="{53640926-AAD7-44D8-BBD7-CCE9431645EC}">
              <a14:shadowObscured xmlns:a14="http://schemas.microsoft.com/office/drawing/2010/main"/>
            </a:ext>
          </a:extLst>
        </p:spPr>
      </p:pic>
      <p:sp>
        <p:nvSpPr>
          <p:cNvPr id="2050" name="Rectangle 2"/>
          <p:cNvSpPr>
            <a:spLocks noGrp="1" noChangeArrowheads="1"/>
          </p:cNvSpPr>
          <p:nvPr>
            <p:ph type="ctrTitle"/>
          </p:nvPr>
        </p:nvSpPr>
        <p:spPr>
          <a:xfrm>
            <a:off x="323528" y="1844824"/>
            <a:ext cx="7772400" cy="3528392"/>
          </a:xfrm>
        </p:spPr>
        <p:txBody>
          <a:bodyPr/>
          <a:lstStyle/>
          <a:p>
            <a:pPr algn="l"/>
            <a:br>
              <a:rPr lang="de-DE" altLang="de-DE" sz="3200" dirty="0"/>
            </a:br>
            <a:br>
              <a:rPr lang="de-DE" altLang="de-DE" sz="3200" dirty="0"/>
            </a:br>
            <a:br>
              <a:rPr lang="de-DE" altLang="de-DE" sz="3200" dirty="0"/>
            </a:br>
            <a:endParaRPr lang="de-DE" altLang="de-DE" sz="3200" dirty="0"/>
          </a:p>
        </p:txBody>
      </p:sp>
      <p:sp>
        <p:nvSpPr>
          <p:cNvPr id="2" name="Rechteck 1">
            <a:extLst>
              <a:ext uri="{FF2B5EF4-FFF2-40B4-BE49-F238E27FC236}">
                <a16:creationId xmlns:a16="http://schemas.microsoft.com/office/drawing/2014/main" id="{1C18B67C-751F-470E-A438-AEB94CBEB4B0}"/>
              </a:ext>
            </a:extLst>
          </p:cNvPr>
          <p:cNvSpPr/>
          <p:nvPr/>
        </p:nvSpPr>
        <p:spPr>
          <a:xfrm>
            <a:off x="1347089" y="1628800"/>
            <a:ext cx="4572000" cy="4093428"/>
          </a:xfrm>
          <a:prstGeom prst="rect">
            <a:avLst/>
          </a:prstGeom>
        </p:spPr>
        <p:txBody>
          <a:bodyPr>
            <a:spAutoFit/>
          </a:bodyPr>
          <a:lstStyle/>
          <a:p>
            <a:pPr marL="342900" lvl="0" indent="-342900">
              <a:spcAft>
                <a:spcPts val="0"/>
              </a:spcAft>
              <a:buFont typeface="+mj-lt"/>
              <a:buAutoNum type="arabicPeriod"/>
              <a:tabLst>
                <a:tab pos="457200" algn="l"/>
              </a:tabLst>
            </a:pPr>
            <a:r>
              <a:rPr lang="de-CH" sz="2000" dirty="0" err="1">
                <a:latin typeface="Arial" panose="020B0604020202020204" pitchFamily="34" charset="0"/>
                <a:ea typeface="Times New Roman" panose="02020603050405020304" pitchFamily="18" charset="0"/>
              </a:rPr>
              <a:t>Üses</a:t>
            </a:r>
            <a:r>
              <a:rPr lang="de-CH" sz="2000" dirty="0">
                <a:latin typeface="Arial" panose="020B0604020202020204" pitchFamily="34" charset="0"/>
                <a:ea typeface="Times New Roman" panose="02020603050405020304" pitchFamily="18" charset="0"/>
              </a:rPr>
              <a:t> 1</a:t>
            </a:r>
            <a:endParaRPr lang="de-CH" sz="2000" dirty="0">
              <a:solidFill>
                <a:srgbClr val="00B050"/>
              </a:solidFill>
              <a:latin typeface="Arial" panose="020B0604020202020204" pitchFamily="34" charset="0"/>
              <a:ea typeface="Times New Roman" panose="02020603050405020304" pitchFamily="18" charset="0"/>
            </a:endParaRPr>
          </a:p>
          <a:p>
            <a:pPr marL="342900" lvl="0" indent="-342900">
              <a:spcAft>
                <a:spcPts val="0"/>
              </a:spcAft>
              <a:buFont typeface="+mj-lt"/>
              <a:buAutoNum type="arabicPeriod"/>
              <a:tabLst>
                <a:tab pos="457200" algn="l"/>
              </a:tabLst>
            </a:pPr>
            <a:r>
              <a:rPr lang="de-CH" sz="2000" dirty="0" err="1">
                <a:latin typeface="Arial" panose="020B0604020202020204" pitchFamily="34" charset="0"/>
                <a:ea typeface="Times New Roman" panose="02020603050405020304" pitchFamily="18" charset="0"/>
              </a:rPr>
              <a:t>Üses</a:t>
            </a:r>
            <a:r>
              <a:rPr lang="de-CH" sz="2000" dirty="0">
                <a:latin typeface="Arial" panose="020B0604020202020204" pitchFamily="34" charset="0"/>
                <a:ea typeface="Times New Roman" panose="02020603050405020304" pitchFamily="18" charset="0"/>
              </a:rPr>
              <a:t> 2</a:t>
            </a:r>
            <a:endParaRPr lang="de-CH" sz="2000" dirty="0">
              <a:solidFill>
                <a:srgbClr val="00B050"/>
              </a:solidFill>
              <a:latin typeface="Arial" panose="020B0604020202020204" pitchFamily="34" charset="0"/>
              <a:ea typeface="Times New Roman" panose="02020603050405020304" pitchFamily="18" charset="0"/>
            </a:endParaRPr>
          </a:p>
          <a:p>
            <a:pPr marL="342900" lvl="0" indent="-342900">
              <a:spcAft>
                <a:spcPts val="0"/>
              </a:spcAft>
              <a:buFont typeface="+mj-lt"/>
              <a:buAutoNum type="arabicPeriod"/>
              <a:tabLst>
                <a:tab pos="457200" algn="l"/>
              </a:tabLst>
            </a:pPr>
            <a:r>
              <a:rPr lang="de-CH" sz="2000" dirty="0" err="1">
                <a:latin typeface="Arial" panose="020B0604020202020204" pitchFamily="34" charset="0"/>
                <a:ea typeface="Times New Roman" panose="02020603050405020304" pitchFamily="18" charset="0"/>
              </a:rPr>
              <a:t>Üses</a:t>
            </a:r>
            <a:r>
              <a:rPr lang="de-CH" sz="2000" dirty="0">
                <a:latin typeface="Arial" panose="020B0604020202020204" pitchFamily="34" charset="0"/>
                <a:ea typeface="Times New Roman" panose="02020603050405020304" pitchFamily="18" charset="0"/>
              </a:rPr>
              <a:t> 3</a:t>
            </a:r>
            <a:endParaRPr lang="de-CH" sz="2000" dirty="0">
              <a:solidFill>
                <a:srgbClr val="00B050"/>
              </a:solidFill>
              <a:latin typeface="Arial" panose="020B0604020202020204" pitchFamily="34" charset="0"/>
              <a:ea typeface="Times New Roman" panose="02020603050405020304" pitchFamily="18" charset="0"/>
            </a:endParaRPr>
          </a:p>
          <a:p>
            <a:pPr marL="342900" lvl="0" indent="-342900">
              <a:spcAft>
                <a:spcPts val="0"/>
              </a:spcAft>
              <a:buFont typeface="+mj-lt"/>
              <a:buAutoNum type="arabicPeriod"/>
              <a:tabLst>
                <a:tab pos="457200" algn="l"/>
              </a:tabLst>
            </a:pPr>
            <a:r>
              <a:rPr lang="de-CH" sz="2000" dirty="0" err="1">
                <a:latin typeface="Arial" panose="020B0604020202020204" pitchFamily="34" charset="0"/>
                <a:ea typeface="Times New Roman" panose="02020603050405020304" pitchFamily="18" charset="0"/>
              </a:rPr>
              <a:t>Üsi</a:t>
            </a:r>
            <a:r>
              <a:rPr lang="de-CH" sz="2000" dirty="0">
                <a:latin typeface="Arial" panose="020B0604020202020204" pitchFamily="34" charset="0"/>
                <a:ea typeface="Times New Roman" panose="02020603050405020304" pitchFamily="18" charset="0"/>
              </a:rPr>
              <a:t> </a:t>
            </a:r>
            <a:r>
              <a:rPr lang="de-CH" sz="2000" dirty="0" err="1">
                <a:latin typeface="Arial" panose="020B0604020202020204" pitchFamily="34" charset="0"/>
                <a:ea typeface="Times New Roman" panose="02020603050405020304" pitchFamily="18" charset="0"/>
              </a:rPr>
              <a:t>Froue</a:t>
            </a:r>
            <a:r>
              <a:rPr lang="de-CH" sz="2000" dirty="0">
                <a:latin typeface="Arial" panose="020B0604020202020204" pitchFamily="34" charset="0"/>
                <a:ea typeface="Times New Roman" panose="02020603050405020304" pitchFamily="18" charset="0"/>
              </a:rPr>
              <a:t> </a:t>
            </a:r>
            <a:endParaRPr lang="de-CH" sz="2000" dirty="0">
              <a:solidFill>
                <a:srgbClr val="00B050"/>
              </a:solidFill>
              <a:latin typeface="Arial" panose="020B0604020202020204" pitchFamily="34" charset="0"/>
              <a:ea typeface="Times New Roman" panose="02020603050405020304" pitchFamily="18" charset="0"/>
            </a:endParaRPr>
          </a:p>
          <a:p>
            <a:pPr marL="342900" lvl="0" indent="-342900">
              <a:spcAft>
                <a:spcPts val="0"/>
              </a:spcAft>
              <a:buFont typeface="+mj-lt"/>
              <a:buAutoNum type="arabicPeriod"/>
              <a:tabLst>
                <a:tab pos="457200" algn="l"/>
              </a:tabLst>
            </a:pPr>
            <a:r>
              <a:rPr lang="de-CH" sz="2000" dirty="0" err="1">
                <a:latin typeface="Arial" panose="020B0604020202020204" pitchFamily="34" charset="0"/>
                <a:ea typeface="Times New Roman" panose="02020603050405020304" pitchFamily="18" charset="0"/>
              </a:rPr>
              <a:t>Üsi</a:t>
            </a:r>
            <a:r>
              <a:rPr lang="de-CH" sz="2000" dirty="0">
                <a:latin typeface="Arial" panose="020B0604020202020204" pitchFamily="34" charset="0"/>
                <a:ea typeface="Times New Roman" panose="02020603050405020304" pitchFamily="18" charset="0"/>
              </a:rPr>
              <a:t> </a:t>
            </a:r>
            <a:r>
              <a:rPr lang="de-CH" sz="2000" dirty="0" err="1">
                <a:latin typeface="Arial" panose="020B0604020202020204" pitchFamily="34" charset="0"/>
                <a:ea typeface="Times New Roman" panose="02020603050405020304" pitchFamily="18" charset="0"/>
              </a:rPr>
              <a:t>Froue</a:t>
            </a:r>
            <a:r>
              <a:rPr lang="de-CH" sz="2000" dirty="0">
                <a:latin typeface="Arial" panose="020B0604020202020204" pitchFamily="34" charset="0"/>
                <a:ea typeface="Times New Roman" panose="02020603050405020304" pitchFamily="18" charset="0"/>
              </a:rPr>
              <a:t> 2 </a:t>
            </a:r>
            <a:endParaRPr lang="de-CH" sz="2000" dirty="0">
              <a:solidFill>
                <a:srgbClr val="FF0000"/>
              </a:solidFill>
              <a:latin typeface="Arial" panose="020B0604020202020204" pitchFamily="34" charset="0"/>
              <a:ea typeface="Times New Roman" panose="02020603050405020304" pitchFamily="18" charset="0"/>
            </a:endParaRPr>
          </a:p>
          <a:p>
            <a:pPr marL="342900" lvl="0" indent="-342900">
              <a:spcAft>
                <a:spcPts val="0"/>
              </a:spcAft>
              <a:buFont typeface="+mj-lt"/>
              <a:buAutoNum type="arabicPeriod"/>
              <a:tabLst>
                <a:tab pos="457200" algn="l"/>
              </a:tabLst>
            </a:pPr>
            <a:r>
              <a:rPr lang="de-CH" sz="2000" dirty="0" err="1">
                <a:latin typeface="Arial" panose="020B0604020202020204" pitchFamily="34" charset="0"/>
                <a:ea typeface="Times New Roman" panose="02020603050405020304" pitchFamily="18" charset="0"/>
              </a:rPr>
              <a:t>Üsi</a:t>
            </a:r>
            <a:r>
              <a:rPr lang="de-CH" sz="2000" dirty="0">
                <a:latin typeface="Arial" panose="020B0604020202020204" pitchFamily="34" charset="0"/>
                <a:ea typeface="Times New Roman" panose="02020603050405020304" pitchFamily="18" charset="0"/>
              </a:rPr>
              <a:t> </a:t>
            </a:r>
            <a:r>
              <a:rPr lang="de-CH" sz="2000" dirty="0" err="1">
                <a:latin typeface="Arial" panose="020B0604020202020204" pitchFamily="34" charset="0"/>
                <a:ea typeface="Times New Roman" panose="02020603050405020304" pitchFamily="18" charset="0"/>
              </a:rPr>
              <a:t>Seniore</a:t>
            </a:r>
            <a:endParaRPr lang="de-CH" sz="2000" dirty="0">
              <a:solidFill>
                <a:srgbClr val="FF0000"/>
              </a:solidFill>
              <a:latin typeface="Arial" panose="020B0604020202020204" pitchFamily="34" charset="0"/>
              <a:ea typeface="Times New Roman" panose="02020603050405020304" pitchFamily="18" charset="0"/>
            </a:endParaRPr>
          </a:p>
          <a:p>
            <a:pPr marL="342900" lvl="0" indent="-342900">
              <a:spcAft>
                <a:spcPts val="0"/>
              </a:spcAft>
              <a:buFont typeface="+mj-lt"/>
              <a:buAutoNum type="arabicPeriod"/>
              <a:tabLst>
                <a:tab pos="457200" algn="l"/>
              </a:tabLst>
            </a:pPr>
            <a:r>
              <a:rPr lang="de-CH" sz="2000" dirty="0" err="1">
                <a:latin typeface="Arial" panose="020B0604020202020204" pitchFamily="34" charset="0"/>
                <a:ea typeface="Times New Roman" panose="02020603050405020304" pitchFamily="18" charset="0"/>
              </a:rPr>
              <a:t>Üsi</a:t>
            </a:r>
            <a:r>
              <a:rPr lang="de-CH" sz="2000" dirty="0">
                <a:latin typeface="Arial" panose="020B0604020202020204" pitchFamily="34" charset="0"/>
                <a:ea typeface="Times New Roman" panose="02020603050405020304" pitchFamily="18" charset="0"/>
              </a:rPr>
              <a:t> </a:t>
            </a:r>
            <a:r>
              <a:rPr lang="de-CH" sz="2000" dirty="0" err="1">
                <a:latin typeface="Arial" panose="020B0604020202020204" pitchFamily="34" charset="0"/>
                <a:ea typeface="Times New Roman" panose="02020603050405020304" pitchFamily="18" charset="0"/>
              </a:rPr>
              <a:t>Gömper</a:t>
            </a:r>
            <a:endParaRPr lang="de-CH" sz="2000" dirty="0">
              <a:solidFill>
                <a:srgbClr val="FF0000"/>
              </a:solidFill>
              <a:latin typeface="Arial" panose="020B0604020202020204" pitchFamily="34" charset="0"/>
              <a:ea typeface="Times New Roman" panose="02020603050405020304" pitchFamily="18" charset="0"/>
            </a:endParaRPr>
          </a:p>
          <a:p>
            <a:pPr marL="342900" lvl="0" indent="-342900">
              <a:spcAft>
                <a:spcPts val="0"/>
              </a:spcAft>
              <a:buFont typeface="+mj-lt"/>
              <a:buAutoNum type="arabicPeriod"/>
              <a:tabLst>
                <a:tab pos="457200" algn="l"/>
              </a:tabLst>
            </a:pPr>
            <a:r>
              <a:rPr lang="de-CH" sz="2000" dirty="0">
                <a:latin typeface="Arial" panose="020B0604020202020204" pitchFamily="34" charset="0"/>
                <a:ea typeface="Times New Roman" panose="02020603050405020304" pitchFamily="18" charset="0"/>
              </a:rPr>
              <a:t>A-Junioren</a:t>
            </a:r>
          </a:p>
          <a:p>
            <a:pPr marL="342900" lvl="0" indent="-342900">
              <a:spcAft>
                <a:spcPts val="0"/>
              </a:spcAft>
              <a:buFont typeface="+mj-lt"/>
              <a:buAutoNum type="arabicPeriod"/>
              <a:tabLst>
                <a:tab pos="457200" algn="l"/>
              </a:tabLst>
            </a:pPr>
            <a:r>
              <a:rPr lang="de-CH" sz="2000" dirty="0">
                <a:latin typeface="Arial" panose="020B0604020202020204" pitchFamily="34" charset="0"/>
                <a:ea typeface="Times New Roman" panose="02020603050405020304" pitchFamily="18" charset="0"/>
              </a:rPr>
              <a:t>C-Junioren</a:t>
            </a:r>
            <a:endParaRPr lang="de-CH" sz="2000" dirty="0">
              <a:solidFill>
                <a:srgbClr val="00B050"/>
              </a:solidFill>
              <a:latin typeface="Arial" panose="020B0604020202020204" pitchFamily="34" charset="0"/>
              <a:ea typeface="Times New Roman" panose="02020603050405020304" pitchFamily="18" charset="0"/>
            </a:endParaRPr>
          </a:p>
          <a:p>
            <a:pPr marL="342900" lvl="0" indent="-342900">
              <a:spcAft>
                <a:spcPts val="0"/>
              </a:spcAft>
              <a:buFont typeface="+mj-lt"/>
              <a:buAutoNum type="arabicPeriod"/>
              <a:tabLst>
                <a:tab pos="457200" algn="l"/>
              </a:tabLst>
            </a:pPr>
            <a:r>
              <a:rPr lang="de-CH" sz="2000" dirty="0">
                <a:latin typeface="Arial" panose="020B0604020202020204" pitchFamily="34" charset="0"/>
                <a:ea typeface="Times New Roman" panose="02020603050405020304" pitchFamily="18" charset="0"/>
              </a:rPr>
              <a:t>FF-15-Juniorinnen</a:t>
            </a:r>
            <a:endParaRPr lang="de-CH" sz="2000" dirty="0">
              <a:solidFill>
                <a:srgbClr val="00B050"/>
              </a:solidFill>
              <a:latin typeface="Arial" panose="020B0604020202020204" pitchFamily="34" charset="0"/>
              <a:ea typeface="Times New Roman" panose="02020603050405020304" pitchFamily="18" charset="0"/>
            </a:endParaRPr>
          </a:p>
          <a:p>
            <a:pPr marL="342900" lvl="0" indent="-342900">
              <a:spcAft>
                <a:spcPts val="0"/>
              </a:spcAft>
              <a:buFont typeface="+mj-lt"/>
              <a:buAutoNum type="arabicPeriod"/>
              <a:tabLst>
                <a:tab pos="457200" algn="l"/>
              </a:tabLst>
            </a:pPr>
            <a:r>
              <a:rPr lang="de-CH" sz="2000" dirty="0">
                <a:latin typeface="Arial" panose="020B0604020202020204" pitchFamily="34" charset="0"/>
                <a:ea typeface="Times New Roman" panose="02020603050405020304" pitchFamily="18" charset="0"/>
              </a:rPr>
              <a:t>D-Junioren</a:t>
            </a:r>
            <a:endParaRPr lang="de-CH" sz="2000" dirty="0">
              <a:solidFill>
                <a:srgbClr val="00B050"/>
              </a:solidFill>
              <a:latin typeface="Arial" panose="020B0604020202020204" pitchFamily="34" charset="0"/>
              <a:ea typeface="Times New Roman" panose="02020603050405020304" pitchFamily="18" charset="0"/>
            </a:endParaRPr>
          </a:p>
          <a:p>
            <a:pPr marL="342900" lvl="0" indent="-342900">
              <a:spcAft>
                <a:spcPts val="0"/>
              </a:spcAft>
              <a:buFont typeface="+mj-lt"/>
              <a:buAutoNum type="arabicPeriod"/>
              <a:tabLst>
                <a:tab pos="457200" algn="l"/>
              </a:tabLst>
            </a:pPr>
            <a:r>
              <a:rPr lang="de-CH" sz="2000" dirty="0">
                <a:latin typeface="Arial" panose="020B0604020202020204" pitchFamily="34" charset="0"/>
                <a:ea typeface="Times New Roman" panose="02020603050405020304" pitchFamily="18" charset="0"/>
              </a:rPr>
              <a:t>E-Junioren</a:t>
            </a:r>
            <a:endParaRPr lang="de-CH" sz="2000" dirty="0">
              <a:solidFill>
                <a:srgbClr val="00B050"/>
              </a:solidFill>
              <a:latin typeface="Arial" panose="020B0604020202020204" pitchFamily="34" charset="0"/>
              <a:ea typeface="Times New Roman" panose="02020603050405020304" pitchFamily="18" charset="0"/>
            </a:endParaRPr>
          </a:p>
          <a:p>
            <a:pPr marL="342900" lvl="0" indent="-342900">
              <a:spcAft>
                <a:spcPts val="0"/>
              </a:spcAft>
              <a:buFont typeface="+mj-lt"/>
              <a:buAutoNum type="arabicPeriod"/>
              <a:tabLst>
                <a:tab pos="457200" algn="l"/>
              </a:tabLst>
            </a:pPr>
            <a:r>
              <a:rPr lang="de-CH" sz="2000" dirty="0">
                <a:latin typeface="Arial" panose="020B0604020202020204" pitchFamily="34" charset="0"/>
                <a:ea typeface="Times New Roman" panose="02020603050405020304" pitchFamily="18" charset="0"/>
              </a:rPr>
              <a:t>F-Junioren</a:t>
            </a:r>
            <a:endParaRPr lang="de-CH" sz="2000" dirty="0">
              <a:solidFill>
                <a:srgbClr val="FF0000"/>
              </a:solidFill>
              <a:latin typeface="Arial" panose="020B0604020202020204" pitchFamily="34" charset="0"/>
              <a:ea typeface="Times New Roman" panose="02020603050405020304" pitchFamily="18" charset="0"/>
            </a:endParaRPr>
          </a:p>
        </p:txBody>
      </p:sp>
      <p:sp>
        <p:nvSpPr>
          <p:cNvPr id="3" name="Textfeld 2">
            <a:extLst>
              <a:ext uri="{FF2B5EF4-FFF2-40B4-BE49-F238E27FC236}">
                <a16:creationId xmlns:a16="http://schemas.microsoft.com/office/drawing/2014/main" id="{5816AB51-B5AD-44D3-8A0B-D9CD96C23F8C}"/>
              </a:ext>
            </a:extLst>
          </p:cNvPr>
          <p:cNvSpPr txBox="1"/>
          <p:nvPr/>
        </p:nvSpPr>
        <p:spPr>
          <a:xfrm>
            <a:off x="755576" y="730731"/>
            <a:ext cx="5472608" cy="754053"/>
          </a:xfrm>
          <a:prstGeom prst="rect">
            <a:avLst/>
          </a:prstGeom>
          <a:noFill/>
        </p:spPr>
        <p:txBody>
          <a:bodyPr wrap="square" rtlCol="0">
            <a:spAutoFit/>
          </a:bodyPr>
          <a:lstStyle/>
          <a:p>
            <a:endParaRPr lang="de-CH" dirty="0"/>
          </a:p>
          <a:p>
            <a:r>
              <a:rPr lang="de-CH" sz="2400" b="1" dirty="0">
                <a:latin typeface="Arial" panose="020B0604020202020204" pitchFamily="34" charset="0"/>
                <a:cs typeface="Arial" panose="020B0604020202020204" pitchFamily="34" charset="0"/>
              </a:rPr>
              <a:t>Teams FC Willisau Saison 2021/22</a:t>
            </a:r>
          </a:p>
        </p:txBody>
      </p:sp>
    </p:spTree>
    <p:extLst>
      <p:ext uri="{BB962C8B-B14F-4D97-AF65-F5344CB8AC3E}">
        <p14:creationId xmlns:p14="http://schemas.microsoft.com/office/powerpoint/2010/main" val="37796529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52EE9B-4244-4314-BA90-FEDE2B440953}"/>
              </a:ext>
            </a:extLst>
          </p:cNvPr>
          <p:cNvSpPr>
            <a:spLocks noGrp="1"/>
          </p:cNvSpPr>
          <p:nvPr>
            <p:ph type="title"/>
          </p:nvPr>
        </p:nvSpPr>
        <p:spPr>
          <a:xfrm>
            <a:off x="647700" y="188640"/>
            <a:ext cx="8169275" cy="865188"/>
          </a:xfrm>
        </p:spPr>
        <p:txBody>
          <a:bodyPr wrap="square" anchor="b">
            <a:normAutofit/>
          </a:bodyPr>
          <a:lstStyle/>
          <a:p>
            <a:r>
              <a:rPr lang="de-CH" sz="2400" dirty="0" err="1">
                <a:latin typeface="Arial" panose="020B0604020202020204" pitchFamily="34" charset="0"/>
                <a:cs typeface="Arial" panose="020B0604020202020204" pitchFamily="34" charset="0"/>
              </a:rPr>
              <a:t>Üsi</a:t>
            </a:r>
            <a:r>
              <a:rPr lang="de-CH" sz="2400" dirty="0">
                <a:latin typeface="Arial" panose="020B0604020202020204" pitchFamily="34" charset="0"/>
                <a:cs typeface="Arial" panose="020B0604020202020204" pitchFamily="34" charset="0"/>
              </a:rPr>
              <a:t> FF-15-Juniorinnen</a:t>
            </a:r>
          </a:p>
        </p:txBody>
      </p:sp>
      <p:sp>
        <p:nvSpPr>
          <p:cNvPr id="3" name="Inhaltsplatzhalter 2">
            <a:extLst>
              <a:ext uri="{FF2B5EF4-FFF2-40B4-BE49-F238E27FC236}">
                <a16:creationId xmlns:a16="http://schemas.microsoft.com/office/drawing/2014/main" id="{F0BE8D2A-5EBB-4A9B-819A-2CA93B01481F}"/>
              </a:ext>
            </a:extLst>
          </p:cNvPr>
          <p:cNvSpPr>
            <a:spLocks noGrp="1"/>
          </p:cNvSpPr>
          <p:nvPr>
            <p:ph sz="half" idx="1"/>
          </p:nvPr>
        </p:nvSpPr>
        <p:spPr>
          <a:xfrm>
            <a:off x="652481" y="2377703"/>
            <a:ext cx="4008438" cy="2926506"/>
          </a:xfrm>
        </p:spPr>
        <p:txBody>
          <a:bodyPr wrap="square" anchor="t">
            <a:normAutofit/>
          </a:bodyPr>
          <a:lstStyle/>
          <a:p>
            <a:pPr>
              <a:lnSpc>
                <a:spcPct val="90000"/>
              </a:lnSpc>
              <a:spcAft>
                <a:spcPts val="600"/>
              </a:spcAft>
            </a:pPr>
            <a:r>
              <a:rPr lang="de-CH" sz="1800" dirty="0"/>
              <a:t>Wintermeister</a:t>
            </a:r>
          </a:p>
          <a:p>
            <a:pPr>
              <a:lnSpc>
                <a:spcPct val="90000"/>
              </a:lnSpc>
              <a:spcAft>
                <a:spcPts val="600"/>
              </a:spcAft>
            </a:pPr>
            <a:r>
              <a:rPr lang="de-CH" sz="1800" dirty="0"/>
              <a:t>2. Platz am Hallenturnier in Hochdorf</a:t>
            </a:r>
          </a:p>
          <a:p>
            <a:pPr>
              <a:lnSpc>
                <a:spcPct val="90000"/>
              </a:lnSpc>
              <a:spcAft>
                <a:spcPts val="600"/>
              </a:spcAft>
            </a:pPr>
            <a:r>
              <a:rPr lang="de-CH" sz="1800" dirty="0"/>
              <a:t>2. Platz am Vorbereitungsturnier in Stans</a:t>
            </a:r>
          </a:p>
          <a:p>
            <a:pPr>
              <a:lnSpc>
                <a:spcPct val="90000"/>
              </a:lnSpc>
              <a:spcAft>
                <a:spcPts val="600"/>
              </a:spcAft>
            </a:pPr>
            <a:r>
              <a:rPr lang="de-CH" sz="1800" dirty="0"/>
              <a:t>Reise nach </a:t>
            </a:r>
            <a:r>
              <a:rPr lang="de-CH" sz="1800" dirty="0" err="1"/>
              <a:t>Gambarogno</a:t>
            </a:r>
            <a:r>
              <a:rPr lang="de-CH" sz="1800" dirty="0"/>
              <a:t> über den Gotthard</a:t>
            </a:r>
          </a:p>
          <a:p>
            <a:pPr>
              <a:lnSpc>
                <a:spcPct val="90000"/>
              </a:lnSpc>
              <a:spcAft>
                <a:spcPts val="600"/>
              </a:spcAft>
            </a:pPr>
            <a:r>
              <a:rPr lang="de-CH" sz="1800" dirty="0"/>
              <a:t>Erfolgreiche Schnuppertrainings</a:t>
            </a:r>
          </a:p>
          <a:p>
            <a:pPr>
              <a:lnSpc>
                <a:spcPct val="90000"/>
              </a:lnSpc>
              <a:spcAft>
                <a:spcPts val="600"/>
              </a:spcAft>
            </a:pPr>
            <a:r>
              <a:rPr lang="de-CH" sz="1800" dirty="0"/>
              <a:t>Minigolf im Schlossfeld</a:t>
            </a:r>
          </a:p>
        </p:txBody>
      </p:sp>
      <p:pic>
        <p:nvPicPr>
          <p:cNvPr id="5" name="Grafik 4" descr="Ein Bild, das Gras, Person, Himmel, draußen enthält.&#10;&#10;Automatisch generierte Beschreibung">
            <a:extLst>
              <a:ext uri="{FF2B5EF4-FFF2-40B4-BE49-F238E27FC236}">
                <a16:creationId xmlns:a16="http://schemas.microsoft.com/office/drawing/2014/main" id="{934BEEC7-7345-FE18-412A-C3476123B954}"/>
              </a:ext>
            </a:extLst>
          </p:cNvPr>
          <p:cNvPicPr>
            <a:picLocks noChangeAspect="1"/>
          </p:cNvPicPr>
          <p:nvPr/>
        </p:nvPicPr>
        <p:blipFill rotWithShape="1">
          <a:blip r:embed="rId2">
            <a:extLst>
              <a:ext uri="{28A0092B-C50C-407E-A947-70E740481C1C}">
                <a14:useLocalDpi xmlns:a14="http://schemas.microsoft.com/office/drawing/2010/main" val="0"/>
              </a:ext>
            </a:extLst>
          </a:blip>
          <a:srcRect l="11211" r="15186" b="-3"/>
          <a:stretch/>
        </p:blipFill>
        <p:spPr>
          <a:xfrm>
            <a:off x="4808538" y="1798638"/>
            <a:ext cx="4008437" cy="4084637"/>
          </a:xfrm>
          <a:prstGeom prst="rect">
            <a:avLst/>
          </a:prstGeom>
          <a:noFill/>
        </p:spPr>
      </p:pic>
    </p:spTree>
    <p:extLst>
      <p:ext uri="{BB962C8B-B14F-4D97-AF65-F5344CB8AC3E}">
        <p14:creationId xmlns:p14="http://schemas.microsoft.com/office/powerpoint/2010/main" val="860079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52EE9B-4244-4314-BA90-FEDE2B440953}"/>
              </a:ext>
            </a:extLst>
          </p:cNvPr>
          <p:cNvSpPr>
            <a:spLocks noGrp="1"/>
          </p:cNvSpPr>
          <p:nvPr>
            <p:ph type="title"/>
          </p:nvPr>
        </p:nvSpPr>
        <p:spPr/>
        <p:txBody>
          <a:bodyPr/>
          <a:lstStyle/>
          <a:p>
            <a:r>
              <a:rPr lang="de-CH" sz="2400" dirty="0" err="1">
                <a:latin typeface="Arial" panose="020B0604020202020204" pitchFamily="34" charset="0"/>
                <a:cs typeface="Arial" panose="020B0604020202020204" pitchFamily="34" charset="0"/>
              </a:rPr>
              <a:t>Üsi</a:t>
            </a:r>
            <a:r>
              <a:rPr lang="de-CH" sz="2400" dirty="0">
                <a:latin typeface="Arial" panose="020B0604020202020204" pitchFamily="34" charset="0"/>
                <a:cs typeface="Arial" panose="020B0604020202020204" pitchFamily="34" charset="0"/>
              </a:rPr>
              <a:t> FF-15-Juniorinnen</a:t>
            </a:r>
          </a:p>
        </p:txBody>
      </p:sp>
      <p:pic>
        <p:nvPicPr>
          <p:cNvPr id="8" name="Grafik 7" descr="Ein Bild, das Sportwettkampf, Sport, Person, darstellend enthält.&#10;&#10;Automatisch generierte Beschreibung">
            <a:extLst>
              <a:ext uri="{FF2B5EF4-FFF2-40B4-BE49-F238E27FC236}">
                <a16:creationId xmlns:a16="http://schemas.microsoft.com/office/drawing/2014/main" id="{685B9761-4D0D-C293-307C-603B04C74FF3}"/>
              </a:ext>
            </a:extLst>
          </p:cNvPr>
          <p:cNvPicPr>
            <a:picLocks noChangeAspect="1"/>
          </p:cNvPicPr>
          <p:nvPr/>
        </p:nvPicPr>
        <p:blipFill rotWithShape="1">
          <a:blip r:embed="rId2">
            <a:extLst>
              <a:ext uri="{28A0092B-C50C-407E-A947-70E740481C1C}">
                <a14:useLocalDpi xmlns:a14="http://schemas.microsoft.com/office/drawing/2010/main" val="0"/>
              </a:ext>
            </a:extLst>
          </a:blip>
          <a:srcRect l="14339" t="30643" r="26998" b="8450"/>
          <a:stretch/>
        </p:blipFill>
        <p:spPr>
          <a:xfrm>
            <a:off x="4681324" y="3429000"/>
            <a:ext cx="4135651" cy="3220449"/>
          </a:xfrm>
          <a:prstGeom prst="rect">
            <a:avLst/>
          </a:prstGeom>
        </p:spPr>
      </p:pic>
      <p:pic>
        <p:nvPicPr>
          <p:cNvPr id="7" name="Grafik 6" descr="Ein Bild, das Gras, Person, draußen, Himmel enthält.&#10;&#10;Automatisch generierte Beschreibung">
            <a:extLst>
              <a:ext uri="{FF2B5EF4-FFF2-40B4-BE49-F238E27FC236}">
                <a16:creationId xmlns:a16="http://schemas.microsoft.com/office/drawing/2014/main" id="{7696A24A-98B9-6039-E5D1-0AC150F0A3B2}"/>
              </a:ext>
            </a:extLst>
          </p:cNvPr>
          <p:cNvPicPr>
            <a:picLocks noChangeAspect="1"/>
          </p:cNvPicPr>
          <p:nvPr/>
        </p:nvPicPr>
        <p:blipFill rotWithShape="1">
          <a:blip r:embed="rId3">
            <a:extLst>
              <a:ext uri="{28A0092B-C50C-407E-A947-70E740481C1C}">
                <a14:useLocalDpi xmlns:a14="http://schemas.microsoft.com/office/drawing/2010/main" val="0"/>
              </a:ext>
            </a:extLst>
          </a:blip>
          <a:srcRect l="5916" t="17451" r="7109" b="10098"/>
          <a:stretch/>
        </p:blipFill>
        <p:spPr>
          <a:xfrm>
            <a:off x="395536" y="1196752"/>
            <a:ext cx="4968552" cy="3104166"/>
          </a:xfrm>
          <a:prstGeom prst="rect">
            <a:avLst/>
          </a:prstGeom>
        </p:spPr>
      </p:pic>
    </p:spTree>
    <p:extLst>
      <p:ext uri="{BB962C8B-B14F-4D97-AF65-F5344CB8AC3E}">
        <p14:creationId xmlns:p14="http://schemas.microsoft.com/office/powerpoint/2010/main" val="19604520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52EE9B-4244-4314-BA90-FEDE2B440953}"/>
              </a:ext>
            </a:extLst>
          </p:cNvPr>
          <p:cNvSpPr>
            <a:spLocks noGrp="1"/>
          </p:cNvSpPr>
          <p:nvPr>
            <p:ph type="title"/>
          </p:nvPr>
        </p:nvSpPr>
        <p:spPr/>
        <p:txBody>
          <a:bodyPr/>
          <a:lstStyle/>
          <a:p>
            <a:r>
              <a:rPr lang="de-CH" sz="2400" dirty="0" err="1">
                <a:latin typeface="Arial" panose="020B0604020202020204" pitchFamily="34" charset="0"/>
                <a:cs typeface="Arial" panose="020B0604020202020204" pitchFamily="34" charset="0"/>
              </a:rPr>
              <a:t>Üsi</a:t>
            </a:r>
            <a:r>
              <a:rPr lang="de-CH" sz="2400" dirty="0">
                <a:latin typeface="Arial" panose="020B0604020202020204" pitchFamily="34" charset="0"/>
                <a:cs typeface="Arial" panose="020B0604020202020204" pitchFamily="34" charset="0"/>
              </a:rPr>
              <a:t> Da-Junioren</a:t>
            </a:r>
          </a:p>
        </p:txBody>
      </p:sp>
      <p:sp>
        <p:nvSpPr>
          <p:cNvPr id="5" name="Inhaltsplatzhalter 4">
            <a:extLst>
              <a:ext uri="{FF2B5EF4-FFF2-40B4-BE49-F238E27FC236}">
                <a16:creationId xmlns:a16="http://schemas.microsoft.com/office/drawing/2014/main" id="{81353901-40DC-422E-B184-1D465FB9ADE8}"/>
              </a:ext>
            </a:extLst>
          </p:cNvPr>
          <p:cNvSpPr>
            <a:spLocks noGrp="1"/>
          </p:cNvSpPr>
          <p:nvPr>
            <p:ph idx="1"/>
          </p:nvPr>
        </p:nvSpPr>
        <p:spPr/>
        <p:txBody>
          <a:bodyPr/>
          <a:lstStyle/>
          <a:p>
            <a:pPr marL="0" indent="0" algn="ctr">
              <a:spcAft>
                <a:spcPts val="600"/>
              </a:spcAft>
              <a:buNone/>
            </a:pPr>
            <a:r>
              <a:rPr lang="de-CH" dirty="0"/>
              <a:t>«Nach einem Jahr dürfen wir auf eine erfolgreiche Saison mit einem tollen Team zurückblicken.»</a:t>
            </a:r>
          </a:p>
          <a:p>
            <a:pPr algn="l">
              <a:spcAft>
                <a:spcPts val="600"/>
              </a:spcAft>
            </a:pPr>
            <a:endParaRPr lang="de-CH" sz="1000" dirty="0"/>
          </a:p>
          <a:p>
            <a:pPr marL="0" indent="0" algn="l">
              <a:spcAft>
                <a:spcPts val="600"/>
              </a:spcAft>
              <a:buNone/>
            </a:pPr>
            <a:r>
              <a:rPr lang="de-CH" dirty="0"/>
              <a:t>Die Highlights:</a:t>
            </a:r>
          </a:p>
          <a:p>
            <a:pPr algn="l">
              <a:spcAft>
                <a:spcPts val="600"/>
              </a:spcAft>
            </a:pPr>
            <a:r>
              <a:rPr lang="de-CH" dirty="0"/>
              <a:t>Der Meistertitel in der Rückrunde der 1. Stärkeklasse</a:t>
            </a:r>
          </a:p>
          <a:p>
            <a:pPr algn="l">
              <a:spcAft>
                <a:spcPts val="600"/>
              </a:spcAft>
            </a:pPr>
            <a:r>
              <a:rPr lang="de-CH" dirty="0"/>
              <a:t>Viele Trainings, in denen fleissig gelernt und gelacht wurde</a:t>
            </a:r>
          </a:p>
          <a:p>
            <a:pPr algn="l">
              <a:spcAft>
                <a:spcPts val="600"/>
              </a:spcAft>
            </a:pPr>
            <a:r>
              <a:rPr lang="de-CH" dirty="0"/>
              <a:t>Der Turniersieg am Mini-Turnier in Zofingen</a:t>
            </a:r>
          </a:p>
          <a:p>
            <a:pPr algn="l">
              <a:spcAft>
                <a:spcPts val="600"/>
              </a:spcAft>
            </a:pPr>
            <a:r>
              <a:rPr lang="de-CH" dirty="0"/>
              <a:t>2. Platz am Hallenturnier in Buttisholz</a:t>
            </a:r>
          </a:p>
          <a:p>
            <a:pPr algn="l">
              <a:spcAft>
                <a:spcPts val="600"/>
              </a:spcAft>
            </a:pPr>
            <a:r>
              <a:rPr lang="de-CH" dirty="0"/>
              <a:t>Ein toller Saisonabschluss im Clubhaus mit einem Spiel der Eltern gegen die Jungs</a:t>
            </a:r>
          </a:p>
        </p:txBody>
      </p:sp>
      <p:pic>
        <p:nvPicPr>
          <p:cNvPr id="3" name="Grafik 2">
            <a:extLst>
              <a:ext uri="{FF2B5EF4-FFF2-40B4-BE49-F238E27FC236}">
                <a16:creationId xmlns:a16="http://schemas.microsoft.com/office/drawing/2014/main" id="{BE310BEF-144D-181A-0BA0-1A2C0BA3FE4C}"/>
              </a:ext>
            </a:extLst>
          </p:cNvPr>
          <p:cNvPicPr>
            <a:picLocks noChangeAspect="1"/>
          </p:cNvPicPr>
          <p:nvPr/>
        </p:nvPicPr>
        <p:blipFill>
          <a:blip r:embed="rId2"/>
          <a:stretch>
            <a:fillRect/>
          </a:stretch>
        </p:blipFill>
        <p:spPr>
          <a:xfrm>
            <a:off x="1324926" y="4302820"/>
            <a:ext cx="2867157" cy="2150368"/>
          </a:xfrm>
          <a:prstGeom prst="rect">
            <a:avLst/>
          </a:prstGeom>
        </p:spPr>
      </p:pic>
      <p:pic>
        <p:nvPicPr>
          <p:cNvPr id="6" name="Grafik 5">
            <a:extLst>
              <a:ext uri="{FF2B5EF4-FFF2-40B4-BE49-F238E27FC236}">
                <a16:creationId xmlns:a16="http://schemas.microsoft.com/office/drawing/2014/main" id="{2D6747B0-C1A1-AF71-CCA9-8370361EEE5F}"/>
              </a:ext>
            </a:extLst>
          </p:cNvPr>
          <p:cNvPicPr>
            <a:picLocks noChangeAspect="1"/>
          </p:cNvPicPr>
          <p:nvPr/>
        </p:nvPicPr>
        <p:blipFill rotWithShape="1">
          <a:blip r:embed="rId3"/>
          <a:srcRect l="12015" t="15412" r="10163" b="16647"/>
          <a:stretch/>
        </p:blipFill>
        <p:spPr>
          <a:xfrm>
            <a:off x="4427984" y="4086741"/>
            <a:ext cx="3949598" cy="2586046"/>
          </a:xfrm>
          <a:prstGeom prst="rect">
            <a:avLst/>
          </a:prstGeom>
        </p:spPr>
      </p:pic>
    </p:spTree>
    <p:extLst>
      <p:ext uri="{BB962C8B-B14F-4D97-AF65-F5344CB8AC3E}">
        <p14:creationId xmlns:p14="http://schemas.microsoft.com/office/powerpoint/2010/main" val="11612119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52EE9B-4244-4314-BA90-FEDE2B440953}"/>
              </a:ext>
            </a:extLst>
          </p:cNvPr>
          <p:cNvSpPr>
            <a:spLocks noGrp="1"/>
          </p:cNvSpPr>
          <p:nvPr>
            <p:ph type="title"/>
          </p:nvPr>
        </p:nvSpPr>
        <p:spPr/>
        <p:txBody>
          <a:bodyPr/>
          <a:lstStyle/>
          <a:p>
            <a:r>
              <a:rPr lang="de-CH" sz="2400" dirty="0" err="1">
                <a:latin typeface="Arial" panose="020B0604020202020204" pitchFamily="34" charset="0"/>
                <a:cs typeface="Arial" panose="020B0604020202020204" pitchFamily="34" charset="0"/>
              </a:rPr>
              <a:t>Üsi</a:t>
            </a:r>
            <a:r>
              <a:rPr lang="de-CH" sz="2400" dirty="0">
                <a:latin typeface="Arial" panose="020B0604020202020204" pitchFamily="34" charset="0"/>
                <a:cs typeface="Arial" panose="020B0604020202020204" pitchFamily="34" charset="0"/>
              </a:rPr>
              <a:t> Db-Junioren</a:t>
            </a:r>
          </a:p>
        </p:txBody>
      </p:sp>
      <p:sp>
        <p:nvSpPr>
          <p:cNvPr id="5" name="Inhaltsplatzhalter 4">
            <a:extLst>
              <a:ext uri="{FF2B5EF4-FFF2-40B4-BE49-F238E27FC236}">
                <a16:creationId xmlns:a16="http://schemas.microsoft.com/office/drawing/2014/main" id="{81353901-40DC-422E-B184-1D465FB9ADE8}"/>
              </a:ext>
            </a:extLst>
          </p:cNvPr>
          <p:cNvSpPr>
            <a:spLocks noGrp="1"/>
          </p:cNvSpPr>
          <p:nvPr>
            <p:ph idx="1"/>
          </p:nvPr>
        </p:nvSpPr>
        <p:spPr>
          <a:xfrm>
            <a:off x="647700" y="1412776"/>
            <a:ext cx="8169275" cy="1368152"/>
          </a:xfrm>
        </p:spPr>
        <p:txBody>
          <a:bodyPr/>
          <a:lstStyle/>
          <a:p>
            <a:pPr marL="0" indent="0" algn="ctr">
              <a:buNone/>
            </a:pPr>
            <a:r>
              <a:rPr lang="de-CH" dirty="0"/>
              <a:t>«Die Db-Junioren hatten es in der Meisterschaft nicht ganz einfach. In ihrer Gruppe trafen sie auf diverse Da-Teams der umliegenden Vereine. Aber obwohl die meisten Spiele verloren gingen, dürfen alle von einer erfolgreichen Saison sprechen. Der Trainingsbesuch war höchst erfreulich, jeder Spieler hat viel dazu gelernt und jeder Einzelne hat sich charakterlich top verhalten.»</a:t>
            </a:r>
          </a:p>
        </p:txBody>
      </p:sp>
      <p:pic>
        <p:nvPicPr>
          <p:cNvPr id="3" name="Grafik 2">
            <a:extLst>
              <a:ext uri="{FF2B5EF4-FFF2-40B4-BE49-F238E27FC236}">
                <a16:creationId xmlns:a16="http://schemas.microsoft.com/office/drawing/2014/main" id="{B633B89B-5999-8892-9271-B95C920E0C5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7650" y="2985108"/>
            <a:ext cx="6108700" cy="3263900"/>
          </a:xfrm>
          <a:prstGeom prst="rect">
            <a:avLst/>
          </a:prstGeom>
          <a:noFill/>
          <a:ln>
            <a:noFill/>
          </a:ln>
        </p:spPr>
      </p:pic>
    </p:spTree>
    <p:extLst>
      <p:ext uri="{BB962C8B-B14F-4D97-AF65-F5344CB8AC3E}">
        <p14:creationId xmlns:p14="http://schemas.microsoft.com/office/powerpoint/2010/main" val="7745983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52EE9B-4244-4314-BA90-FEDE2B440953}"/>
              </a:ext>
            </a:extLst>
          </p:cNvPr>
          <p:cNvSpPr>
            <a:spLocks noGrp="1"/>
          </p:cNvSpPr>
          <p:nvPr>
            <p:ph type="title"/>
          </p:nvPr>
        </p:nvSpPr>
        <p:spPr/>
        <p:txBody>
          <a:bodyPr/>
          <a:lstStyle/>
          <a:p>
            <a:r>
              <a:rPr lang="de-CH" sz="2400" dirty="0" err="1">
                <a:latin typeface="Arial" panose="020B0604020202020204" pitchFamily="34" charset="0"/>
                <a:cs typeface="Arial" panose="020B0604020202020204" pitchFamily="34" charset="0"/>
              </a:rPr>
              <a:t>Üsi</a:t>
            </a:r>
            <a:r>
              <a:rPr lang="de-CH" sz="2400" dirty="0">
                <a:latin typeface="Arial" panose="020B0604020202020204" pitchFamily="34" charset="0"/>
                <a:cs typeface="Arial" panose="020B0604020202020204" pitchFamily="34" charset="0"/>
              </a:rPr>
              <a:t> </a:t>
            </a:r>
            <a:r>
              <a:rPr lang="de-CH" sz="2400" dirty="0" err="1">
                <a:latin typeface="Arial" panose="020B0604020202020204" pitchFamily="34" charset="0"/>
                <a:cs typeface="Arial" panose="020B0604020202020204" pitchFamily="34" charset="0"/>
              </a:rPr>
              <a:t>Dc</a:t>
            </a:r>
            <a:r>
              <a:rPr lang="de-CH" sz="2400" dirty="0">
                <a:latin typeface="Arial" panose="020B0604020202020204" pitchFamily="34" charset="0"/>
                <a:cs typeface="Arial" panose="020B0604020202020204" pitchFamily="34" charset="0"/>
              </a:rPr>
              <a:t>-Junioren</a:t>
            </a:r>
          </a:p>
        </p:txBody>
      </p:sp>
      <p:sp>
        <p:nvSpPr>
          <p:cNvPr id="5" name="Inhaltsplatzhalter 4">
            <a:extLst>
              <a:ext uri="{FF2B5EF4-FFF2-40B4-BE49-F238E27FC236}">
                <a16:creationId xmlns:a16="http://schemas.microsoft.com/office/drawing/2014/main" id="{81353901-40DC-422E-B184-1D465FB9ADE8}"/>
              </a:ext>
            </a:extLst>
          </p:cNvPr>
          <p:cNvSpPr>
            <a:spLocks noGrp="1"/>
          </p:cNvSpPr>
          <p:nvPr>
            <p:ph idx="1"/>
          </p:nvPr>
        </p:nvSpPr>
        <p:spPr>
          <a:xfrm>
            <a:off x="647700" y="1397495"/>
            <a:ext cx="8169275" cy="5055841"/>
          </a:xfrm>
        </p:spPr>
        <p:txBody>
          <a:bodyPr/>
          <a:lstStyle/>
          <a:p>
            <a:pPr>
              <a:spcAft>
                <a:spcPts val="600"/>
              </a:spcAft>
            </a:pPr>
            <a:r>
              <a:rPr lang="de-CH" dirty="0"/>
              <a:t>Der Cheftrainer (Stephan Graber) konnte auf die Unterstützung der beiden jungen Assistenten (Kilian Sidler/Silvan </a:t>
            </a:r>
            <a:r>
              <a:rPr lang="de-CH" dirty="0" err="1"/>
              <a:t>Waltisberg</a:t>
            </a:r>
            <a:r>
              <a:rPr lang="de-CH" dirty="0"/>
              <a:t>) zählen. Studium und Einsätze in den eigenen Mannschaften hatten stets Priorität.</a:t>
            </a:r>
          </a:p>
          <a:p>
            <a:pPr>
              <a:spcAft>
                <a:spcPts val="600"/>
              </a:spcAft>
            </a:pPr>
            <a:r>
              <a:rPr lang="de-CH" dirty="0"/>
              <a:t>Die Jungs engagierten sich genauso wie das Trainerteam.</a:t>
            </a:r>
          </a:p>
          <a:p>
            <a:pPr>
              <a:spcAft>
                <a:spcPts val="600"/>
              </a:spcAft>
            </a:pPr>
            <a:r>
              <a:rPr lang="de-CH" dirty="0"/>
              <a:t>Im Herbst fielen die Ergebnisse weniger gut aus.</a:t>
            </a:r>
          </a:p>
          <a:p>
            <a:pPr>
              <a:spcAft>
                <a:spcPts val="600"/>
              </a:spcAft>
            </a:pPr>
            <a:r>
              <a:rPr lang="de-CH" dirty="0"/>
              <a:t>Die grossen Anstrengungen und der Trainingsfleiss wurden im Frühjahr resultatmässig belohnt. Die Jungs haben sich fussballerisch und menschlich sehr gut entwickelt und sind bald für höhere Aufgaben bereit.</a:t>
            </a:r>
          </a:p>
          <a:p>
            <a:pPr>
              <a:spcAft>
                <a:spcPts val="600"/>
              </a:spcAft>
            </a:pPr>
            <a:r>
              <a:rPr lang="de-CH" dirty="0"/>
              <a:t>Der Slogan «B I I S S E» begleitete das Team während eines Jahres.</a:t>
            </a:r>
          </a:p>
        </p:txBody>
      </p:sp>
      <p:pic>
        <p:nvPicPr>
          <p:cNvPr id="3" name="Grafik 2" descr="Quellbild anzeigen">
            <a:extLst>
              <a:ext uri="{FF2B5EF4-FFF2-40B4-BE49-F238E27FC236}">
                <a16:creationId xmlns:a16="http://schemas.microsoft.com/office/drawing/2014/main" id="{33CF24A9-465A-E614-8D24-F0B0E618F4B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4479756"/>
            <a:ext cx="3048000" cy="1973580"/>
          </a:xfrm>
          <a:prstGeom prst="rect">
            <a:avLst/>
          </a:prstGeom>
          <a:noFill/>
          <a:ln>
            <a:noFill/>
          </a:ln>
        </p:spPr>
      </p:pic>
    </p:spTree>
    <p:extLst>
      <p:ext uri="{BB962C8B-B14F-4D97-AF65-F5344CB8AC3E}">
        <p14:creationId xmlns:p14="http://schemas.microsoft.com/office/powerpoint/2010/main" val="4760130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52EE9B-4244-4314-BA90-FEDE2B440953}"/>
              </a:ext>
            </a:extLst>
          </p:cNvPr>
          <p:cNvSpPr>
            <a:spLocks noGrp="1"/>
          </p:cNvSpPr>
          <p:nvPr>
            <p:ph type="title"/>
          </p:nvPr>
        </p:nvSpPr>
        <p:spPr>
          <a:xfrm>
            <a:off x="647700" y="188640"/>
            <a:ext cx="8169275" cy="865188"/>
          </a:xfrm>
        </p:spPr>
        <p:txBody>
          <a:bodyPr wrap="square" anchor="b">
            <a:normAutofit/>
          </a:bodyPr>
          <a:lstStyle/>
          <a:p>
            <a:r>
              <a:rPr lang="de-CH" sz="2400" dirty="0" err="1">
                <a:latin typeface="Arial" panose="020B0604020202020204" pitchFamily="34" charset="0"/>
                <a:cs typeface="Arial" panose="020B0604020202020204" pitchFamily="34" charset="0"/>
              </a:rPr>
              <a:t>Üsi</a:t>
            </a:r>
            <a:r>
              <a:rPr lang="de-CH" sz="2400" dirty="0">
                <a:latin typeface="Arial" panose="020B0604020202020204" pitchFamily="34" charset="0"/>
                <a:cs typeface="Arial" panose="020B0604020202020204" pitchFamily="34" charset="0"/>
              </a:rPr>
              <a:t> </a:t>
            </a:r>
            <a:r>
              <a:rPr lang="de-CH" sz="2400" dirty="0" err="1">
                <a:latin typeface="Arial" panose="020B0604020202020204" pitchFamily="34" charset="0"/>
                <a:cs typeface="Arial" panose="020B0604020202020204" pitchFamily="34" charset="0"/>
              </a:rPr>
              <a:t>Ea</a:t>
            </a:r>
            <a:r>
              <a:rPr lang="de-CH" sz="2400" dirty="0">
                <a:latin typeface="Arial" panose="020B0604020202020204" pitchFamily="34" charset="0"/>
                <a:cs typeface="Arial" panose="020B0604020202020204" pitchFamily="34" charset="0"/>
              </a:rPr>
              <a:t>-Junioren </a:t>
            </a:r>
          </a:p>
        </p:txBody>
      </p:sp>
      <p:sp>
        <p:nvSpPr>
          <p:cNvPr id="7" name="Inhaltsplatzhalter 6">
            <a:extLst>
              <a:ext uri="{FF2B5EF4-FFF2-40B4-BE49-F238E27FC236}">
                <a16:creationId xmlns:a16="http://schemas.microsoft.com/office/drawing/2014/main" id="{21E17B16-6522-42D9-B84C-17B7E79833E1}"/>
              </a:ext>
            </a:extLst>
          </p:cNvPr>
          <p:cNvSpPr>
            <a:spLocks noGrp="1"/>
          </p:cNvSpPr>
          <p:nvPr>
            <p:ph sz="half" idx="1"/>
          </p:nvPr>
        </p:nvSpPr>
        <p:spPr>
          <a:xfrm>
            <a:off x="251520" y="1268760"/>
            <a:ext cx="8712967" cy="5589240"/>
          </a:xfrm>
        </p:spPr>
        <p:txBody>
          <a:bodyPr wrap="square" anchor="t">
            <a:normAutofit fontScale="92500" lnSpcReduction="20000"/>
          </a:bodyPr>
          <a:lstStyle/>
          <a:p>
            <a:pPr>
              <a:lnSpc>
                <a:spcPct val="110000"/>
              </a:lnSpc>
              <a:spcAft>
                <a:spcPts val="600"/>
              </a:spcAft>
            </a:pPr>
            <a:r>
              <a:rPr lang="de-CH" sz="1400" dirty="0"/>
              <a:t>Wir haben nach nach dem Junioren-Lager in Appenzell mit der Saison gestartet. </a:t>
            </a:r>
          </a:p>
          <a:p>
            <a:pPr>
              <a:lnSpc>
                <a:spcPct val="110000"/>
              </a:lnSpc>
              <a:spcAft>
                <a:spcPts val="600"/>
              </a:spcAft>
            </a:pPr>
            <a:r>
              <a:rPr lang="de-CH" sz="1400" dirty="0"/>
              <a:t>Die Jungs bekamen von uns Trainer die Auflage, dass sich jeder am Aufbauspiel beteiligt und somit alle im Offensivspiel Lösungen geben und im Defensivspiel seine Zone mit aller Kraft verteidigt.</a:t>
            </a:r>
          </a:p>
          <a:p>
            <a:pPr>
              <a:lnSpc>
                <a:spcPct val="110000"/>
              </a:lnSpc>
              <a:spcAft>
                <a:spcPts val="600"/>
              </a:spcAft>
            </a:pPr>
            <a:r>
              <a:rPr lang="de-CH" sz="1400" dirty="0"/>
              <a:t>Dies war eine grosse Umstellung, da in den meisten Junioren Mannschaften insbesondere bei den </a:t>
            </a:r>
            <a:br>
              <a:rPr lang="de-CH" sz="1400" dirty="0"/>
            </a:br>
            <a:r>
              <a:rPr lang="de-CH" sz="1400" dirty="0"/>
              <a:t>F-D Junioren jeweils 3-4 Spieler in der Mannschaft sind, welche die Spiele alleine gestalten und die anderen eigentlich nur Mitläufer anstatt Mitspieler sind. </a:t>
            </a:r>
          </a:p>
          <a:p>
            <a:pPr>
              <a:lnSpc>
                <a:spcPct val="110000"/>
              </a:lnSpc>
              <a:spcAft>
                <a:spcPts val="600"/>
              </a:spcAft>
            </a:pPr>
            <a:r>
              <a:rPr lang="de-CH" sz="1400" dirty="0"/>
              <a:t>Unser Ziel war es, dass jeder einige Schritte vorwärts kommt und auch zum Mitspieler wird. Wenn man sich solche hohe Ziele setzt ist natürlich klar, dass man mit Rückschlägen rechnen muss, so kam es auch, dass wir die ersten drei Meisterschaftsspiele allesamt verloren haben. (Anmerkung: Wir hatten keinen nominellen Torhüter, darum mussten wir jedes Drittel ein anderer Spieler ins Tor setzten.)</a:t>
            </a:r>
          </a:p>
          <a:p>
            <a:pPr>
              <a:lnSpc>
                <a:spcPct val="110000"/>
              </a:lnSpc>
              <a:spcAft>
                <a:spcPts val="600"/>
              </a:spcAft>
            </a:pPr>
            <a:r>
              <a:rPr lang="de-CH" sz="1400" dirty="0"/>
              <a:t>Nachdem wir in den Trainings permanent das Verhalten bei: «Wir haben den Ball» und «Wir haben den Ball nicht» trainiert haben, kamen auch schon die ersten Erfolge. Wir haben kein Spiel mehr verloren und jeder Spieler machte von Woche zu Woche beachtliche Fortschritte. Wir haben nicht nur die Spiele gewonnen, wir haben auch richtig guten und schönen Kombinationsfussball gespielt.</a:t>
            </a:r>
          </a:p>
          <a:p>
            <a:pPr>
              <a:lnSpc>
                <a:spcPct val="110000"/>
              </a:lnSpc>
              <a:spcAft>
                <a:spcPts val="600"/>
              </a:spcAft>
            </a:pPr>
            <a:r>
              <a:rPr lang="de-CH" sz="1400" dirty="0"/>
              <a:t>Der Höhepunkt war sicherlich der Cup Final, in dieser Serie haben wir einige Teams aus der Innerschweiz geschlagen, welche über ein Jahr ungeschlagen waren. Leider haben wir im Penaltyschiessen den Cup Final verloren. </a:t>
            </a:r>
          </a:p>
          <a:p>
            <a:pPr>
              <a:lnSpc>
                <a:spcPct val="110000"/>
              </a:lnSpc>
              <a:spcAft>
                <a:spcPts val="600"/>
              </a:spcAft>
            </a:pPr>
            <a:r>
              <a:rPr lang="de-CH" sz="1400" dirty="0"/>
              <a:t>Es haben uns wiederum drei Spieler Richtung FC Luzern verlassen (Diego Peyer, Nils Röth, Max </a:t>
            </a:r>
            <a:r>
              <a:rPr lang="de-CH" sz="1400" dirty="0" err="1"/>
              <a:t>Janocha</a:t>
            </a:r>
            <a:r>
              <a:rPr lang="de-CH" sz="1400" dirty="0"/>
              <a:t>), und einer ist in der Trainingsgruppe von FE 12 FC Luzern (Jonas Häfliger) davon kann der FC Willisau später wiederum profitieren. Jüngstes Beispiel: Unsere 1. Mannschaft hat drei junge Spieler retour geholt (bekommen) welche jetzt mit 16 Jahren im Kader der 1. Mannschaft sind (Lionel Peter, Yasin Bussmann, Marvin </a:t>
            </a:r>
            <a:r>
              <a:rPr lang="de-CH" sz="1400" dirty="0" err="1"/>
              <a:t>Bringold</a:t>
            </a:r>
            <a:r>
              <a:rPr lang="de-CH" sz="1400" dirty="0"/>
              <a:t>).</a:t>
            </a:r>
          </a:p>
          <a:p>
            <a:pPr>
              <a:lnSpc>
                <a:spcPct val="110000"/>
              </a:lnSpc>
              <a:spcAft>
                <a:spcPts val="600"/>
              </a:spcAft>
            </a:pPr>
            <a:r>
              <a:rPr lang="de-CH" sz="1400" dirty="0"/>
              <a:t>Ein grosses Dankeschön gilt dem Sportzentrum (Pius Stauffer) für die gute Zusammenarbeit und allen voran Conny Graber für ihr unermüdlicher Einsatz für den ganzen FC Willisau.</a:t>
            </a:r>
          </a:p>
        </p:txBody>
      </p:sp>
    </p:spTree>
    <p:extLst>
      <p:ext uri="{BB962C8B-B14F-4D97-AF65-F5344CB8AC3E}">
        <p14:creationId xmlns:p14="http://schemas.microsoft.com/office/powerpoint/2010/main" val="40722199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52EE9B-4244-4314-BA90-FEDE2B440953}"/>
              </a:ext>
            </a:extLst>
          </p:cNvPr>
          <p:cNvSpPr>
            <a:spLocks noGrp="1"/>
          </p:cNvSpPr>
          <p:nvPr>
            <p:ph type="title"/>
          </p:nvPr>
        </p:nvSpPr>
        <p:spPr>
          <a:xfrm>
            <a:off x="647700" y="188640"/>
            <a:ext cx="8169275" cy="865188"/>
          </a:xfrm>
        </p:spPr>
        <p:txBody>
          <a:bodyPr wrap="square" anchor="b">
            <a:normAutofit/>
          </a:bodyPr>
          <a:lstStyle/>
          <a:p>
            <a:r>
              <a:rPr lang="de-CH" sz="2400" dirty="0" err="1">
                <a:latin typeface="Arial" panose="020B0604020202020204" pitchFamily="34" charset="0"/>
                <a:cs typeface="Arial" panose="020B0604020202020204" pitchFamily="34" charset="0"/>
              </a:rPr>
              <a:t>Üsi</a:t>
            </a:r>
            <a:r>
              <a:rPr lang="de-CH" sz="2400" dirty="0">
                <a:latin typeface="Arial" panose="020B0604020202020204" pitchFamily="34" charset="0"/>
                <a:cs typeface="Arial" panose="020B0604020202020204" pitchFamily="34" charset="0"/>
              </a:rPr>
              <a:t> </a:t>
            </a:r>
            <a:r>
              <a:rPr lang="de-CH" sz="2400" dirty="0" err="1">
                <a:latin typeface="Arial" panose="020B0604020202020204" pitchFamily="34" charset="0"/>
                <a:cs typeface="Arial" panose="020B0604020202020204" pitchFamily="34" charset="0"/>
              </a:rPr>
              <a:t>Ea</a:t>
            </a:r>
            <a:r>
              <a:rPr lang="de-CH" sz="2400" dirty="0">
                <a:latin typeface="Arial" panose="020B0604020202020204" pitchFamily="34" charset="0"/>
                <a:cs typeface="Arial" panose="020B0604020202020204" pitchFamily="34" charset="0"/>
              </a:rPr>
              <a:t>-Junioren </a:t>
            </a:r>
          </a:p>
        </p:txBody>
      </p:sp>
      <p:pic>
        <p:nvPicPr>
          <p:cNvPr id="5" name="Jubel_Cup_Final_Einzug_EA_2022.mp4" descr="Jubel_Cup_Final_Einzug_EA_2022.mp4">
            <a:hlinkClick r:id="" action="ppaction://media"/>
            <a:extLst>
              <a:ext uri="{FF2B5EF4-FFF2-40B4-BE49-F238E27FC236}">
                <a16:creationId xmlns:a16="http://schemas.microsoft.com/office/drawing/2014/main" id="{BFDFEAB3-1835-B52E-7133-54BC8D625B9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083007"/>
            <a:ext cx="5076056" cy="2872907"/>
          </a:xfrm>
          <a:prstGeom prst="rect">
            <a:avLst/>
          </a:prstGeom>
        </p:spPr>
      </p:pic>
      <p:pic>
        <p:nvPicPr>
          <p:cNvPr id="6" name="VCup_Halbfinal_Sieg.mp4" descr="VCup_Halbfinal_Sieg.mp4">
            <a:hlinkClick r:id="" action="ppaction://media"/>
            <a:extLst>
              <a:ext uri="{FF2B5EF4-FFF2-40B4-BE49-F238E27FC236}">
                <a16:creationId xmlns:a16="http://schemas.microsoft.com/office/drawing/2014/main" id="{57679639-C310-8B8E-5351-00FC4346562C}"/>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049001" y="3985093"/>
            <a:ext cx="5076056" cy="2872907"/>
          </a:xfrm>
          <a:prstGeom prst="rect">
            <a:avLst/>
          </a:prstGeom>
        </p:spPr>
      </p:pic>
      <p:sp>
        <p:nvSpPr>
          <p:cNvPr id="8" name="Textfeld 7">
            <a:extLst>
              <a:ext uri="{FF2B5EF4-FFF2-40B4-BE49-F238E27FC236}">
                <a16:creationId xmlns:a16="http://schemas.microsoft.com/office/drawing/2014/main" id="{AF33E4D6-FBFD-6E0F-BF79-CD0641BA6898}"/>
              </a:ext>
            </a:extLst>
          </p:cNvPr>
          <p:cNvSpPr txBox="1"/>
          <p:nvPr/>
        </p:nvSpPr>
        <p:spPr>
          <a:xfrm>
            <a:off x="6527937" y="3617360"/>
            <a:ext cx="2376264" cy="338554"/>
          </a:xfrm>
          <a:prstGeom prst="rect">
            <a:avLst/>
          </a:prstGeom>
          <a:noFill/>
        </p:spPr>
        <p:txBody>
          <a:bodyPr wrap="square" rtlCol="0">
            <a:spAutoFit/>
          </a:bodyPr>
          <a:lstStyle/>
          <a:p>
            <a:r>
              <a:rPr lang="de-DE" sz="1600" dirty="0"/>
              <a:t>Cup-Halbfinal-Sieg</a:t>
            </a:r>
          </a:p>
        </p:txBody>
      </p:sp>
      <p:sp>
        <p:nvSpPr>
          <p:cNvPr id="9" name="Textfeld 8">
            <a:extLst>
              <a:ext uri="{FF2B5EF4-FFF2-40B4-BE49-F238E27FC236}">
                <a16:creationId xmlns:a16="http://schemas.microsoft.com/office/drawing/2014/main" id="{25DEC0BC-CD27-46D0-4363-B226BE9F1F14}"/>
              </a:ext>
            </a:extLst>
          </p:cNvPr>
          <p:cNvSpPr txBox="1"/>
          <p:nvPr/>
        </p:nvSpPr>
        <p:spPr>
          <a:xfrm>
            <a:off x="192749" y="4005064"/>
            <a:ext cx="2376264" cy="338554"/>
          </a:xfrm>
          <a:prstGeom prst="rect">
            <a:avLst/>
          </a:prstGeom>
          <a:noFill/>
        </p:spPr>
        <p:txBody>
          <a:bodyPr wrap="square" rtlCol="0">
            <a:spAutoFit/>
          </a:bodyPr>
          <a:lstStyle/>
          <a:p>
            <a:r>
              <a:rPr lang="de-DE" sz="1600" dirty="0"/>
              <a:t>Cup-Finaleinzug</a:t>
            </a:r>
          </a:p>
        </p:txBody>
      </p:sp>
    </p:spTree>
    <p:extLst>
      <p:ext uri="{BB962C8B-B14F-4D97-AF65-F5344CB8AC3E}">
        <p14:creationId xmlns:p14="http://schemas.microsoft.com/office/powerpoint/2010/main" val="549268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813" fill="hold"/>
                                        <p:tgtEl>
                                          <p:spTgt spid="5"/>
                                        </p:tgtEl>
                                      </p:cBhvr>
                                    </p:cmd>
                                  </p:childTnLst>
                                </p:cTn>
                              </p:par>
                              <p:par>
                                <p:cTn id="7" presetID="1" presetClass="mediacall" presetSubtype="0" fill="hold" nodeType="withEffect">
                                  <p:stCondLst>
                                    <p:cond delay="0"/>
                                  </p:stCondLst>
                                  <p:childTnLst>
                                    <p:cmd type="call" cmd="playFrom(0.0)">
                                      <p:cBhvr>
                                        <p:cTn id="8" dur="252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9" fill="hold" display="0">
                  <p:stCondLst>
                    <p:cond delay="indefinite"/>
                  </p:stCondLst>
                </p:cTn>
                <p:tgtEl>
                  <p:spTgt spid="5"/>
                </p:tgtEl>
              </p:cMediaNode>
            </p:video>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p:cMediaNode vol="80000" mute="1">
                <p:cTn id="15" fill="hold" display="0">
                  <p:stCondLst>
                    <p:cond delay="indefinite"/>
                  </p:stCondLst>
                </p:cTn>
                <p:tgtEl>
                  <p:spTgt spid="6"/>
                </p:tgtEl>
              </p:cMediaNode>
            </p:video>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52EE9B-4244-4314-BA90-FEDE2B440953}"/>
              </a:ext>
            </a:extLst>
          </p:cNvPr>
          <p:cNvSpPr>
            <a:spLocks noGrp="1"/>
          </p:cNvSpPr>
          <p:nvPr>
            <p:ph type="title"/>
          </p:nvPr>
        </p:nvSpPr>
        <p:spPr>
          <a:xfrm>
            <a:off x="647700" y="188640"/>
            <a:ext cx="8169275" cy="865188"/>
          </a:xfrm>
        </p:spPr>
        <p:txBody>
          <a:bodyPr wrap="square" anchor="b">
            <a:normAutofit/>
          </a:bodyPr>
          <a:lstStyle/>
          <a:p>
            <a:r>
              <a:rPr lang="de-CH" sz="2400" dirty="0" err="1">
                <a:latin typeface="Arial" panose="020B0604020202020204" pitchFamily="34" charset="0"/>
                <a:cs typeface="Arial" panose="020B0604020202020204" pitchFamily="34" charset="0"/>
              </a:rPr>
              <a:t>Üsi</a:t>
            </a:r>
            <a:r>
              <a:rPr lang="de-CH" sz="2400" dirty="0">
                <a:latin typeface="Arial" panose="020B0604020202020204" pitchFamily="34" charset="0"/>
                <a:cs typeface="Arial" panose="020B0604020202020204" pitchFamily="34" charset="0"/>
              </a:rPr>
              <a:t> </a:t>
            </a:r>
            <a:r>
              <a:rPr lang="de-CH" sz="2400" dirty="0" err="1">
                <a:latin typeface="Arial" panose="020B0604020202020204" pitchFamily="34" charset="0"/>
                <a:cs typeface="Arial" panose="020B0604020202020204" pitchFamily="34" charset="0"/>
              </a:rPr>
              <a:t>Ea</a:t>
            </a:r>
            <a:r>
              <a:rPr lang="de-CH" sz="2400" dirty="0">
                <a:latin typeface="Arial" panose="020B0604020202020204" pitchFamily="34" charset="0"/>
                <a:cs typeface="Arial" panose="020B0604020202020204" pitchFamily="34" charset="0"/>
              </a:rPr>
              <a:t>-Junioren </a:t>
            </a:r>
          </a:p>
        </p:txBody>
      </p:sp>
      <p:pic>
        <p:nvPicPr>
          <p:cNvPr id="3" name="Inhaltsplatzhalter 2">
            <a:extLst>
              <a:ext uri="{FF2B5EF4-FFF2-40B4-BE49-F238E27FC236}">
                <a16:creationId xmlns:a16="http://schemas.microsoft.com/office/drawing/2014/main" id="{B3523143-E202-4990-41A6-FFAE78E7A462}"/>
              </a:ext>
            </a:extLst>
          </p:cNvPr>
          <p:cNvPicPr>
            <a:picLocks noGrp="1" noChangeAspect="1"/>
          </p:cNvPicPr>
          <p:nvPr>
            <p:ph sz="half" idx="1"/>
          </p:nvPr>
        </p:nvPicPr>
        <p:blipFill>
          <a:blip r:embed="rId2"/>
          <a:stretch>
            <a:fillRect/>
          </a:stretch>
        </p:blipFill>
        <p:spPr>
          <a:xfrm>
            <a:off x="1907704" y="1664804"/>
            <a:ext cx="5328592" cy="3996444"/>
          </a:xfrm>
          <a:prstGeom prst="rect">
            <a:avLst/>
          </a:prstGeom>
        </p:spPr>
      </p:pic>
      <p:sp>
        <p:nvSpPr>
          <p:cNvPr id="6" name="Textfeld 5">
            <a:extLst>
              <a:ext uri="{FF2B5EF4-FFF2-40B4-BE49-F238E27FC236}">
                <a16:creationId xmlns:a16="http://schemas.microsoft.com/office/drawing/2014/main" id="{CCA71507-AAC9-A347-7CF5-75EE09621323}"/>
              </a:ext>
            </a:extLst>
          </p:cNvPr>
          <p:cNvSpPr txBox="1"/>
          <p:nvPr/>
        </p:nvSpPr>
        <p:spPr>
          <a:xfrm>
            <a:off x="1907704" y="5661248"/>
            <a:ext cx="4572000" cy="646331"/>
          </a:xfrm>
          <a:prstGeom prst="rect">
            <a:avLst/>
          </a:prstGeom>
          <a:noFill/>
        </p:spPr>
        <p:txBody>
          <a:bodyPr wrap="square">
            <a:spAutoFit/>
          </a:bodyPr>
          <a:lstStyle/>
          <a:p>
            <a:r>
              <a:rPr lang="de-DE" sz="1800" dirty="0">
                <a:latin typeface="+mn-lt"/>
              </a:rPr>
              <a:t>Hoffnungsvolle Talente</a:t>
            </a:r>
          </a:p>
          <a:p>
            <a:r>
              <a:rPr lang="de-DE" sz="1800" dirty="0">
                <a:latin typeface="+mn-lt"/>
              </a:rPr>
              <a:t>Nils Röth und Diego Peyer </a:t>
            </a:r>
          </a:p>
        </p:txBody>
      </p:sp>
    </p:spTree>
    <p:extLst>
      <p:ext uri="{BB962C8B-B14F-4D97-AF65-F5344CB8AC3E}">
        <p14:creationId xmlns:p14="http://schemas.microsoft.com/office/powerpoint/2010/main" val="31302098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52EE9B-4244-4314-BA90-FEDE2B440953}"/>
              </a:ext>
            </a:extLst>
          </p:cNvPr>
          <p:cNvSpPr>
            <a:spLocks noGrp="1"/>
          </p:cNvSpPr>
          <p:nvPr>
            <p:ph type="title"/>
          </p:nvPr>
        </p:nvSpPr>
        <p:spPr>
          <a:xfrm>
            <a:off x="647700" y="188640"/>
            <a:ext cx="8169275" cy="865188"/>
          </a:xfrm>
        </p:spPr>
        <p:txBody>
          <a:bodyPr wrap="square" anchor="b">
            <a:normAutofit/>
          </a:bodyPr>
          <a:lstStyle/>
          <a:p>
            <a:r>
              <a:rPr lang="de-CH" sz="2400" dirty="0" err="1">
                <a:latin typeface="Arial" panose="020B0604020202020204" pitchFamily="34" charset="0"/>
                <a:cs typeface="Arial" panose="020B0604020202020204" pitchFamily="34" charset="0"/>
              </a:rPr>
              <a:t>Üsi</a:t>
            </a:r>
            <a:r>
              <a:rPr lang="de-CH" sz="2400" dirty="0">
                <a:latin typeface="Arial" panose="020B0604020202020204" pitchFamily="34" charset="0"/>
                <a:cs typeface="Arial" panose="020B0604020202020204" pitchFamily="34" charset="0"/>
              </a:rPr>
              <a:t> </a:t>
            </a:r>
            <a:r>
              <a:rPr lang="de-CH" sz="2400" dirty="0" err="1">
                <a:latin typeface="Arial" panose="020B0604020202020204" pitchFamily="34" charset="0"/>
                <a:cs typeface="Arial" panose="020B0604020202020204" pitchFamily="34" charset="0"/>
              </a:rPr>
              <a:t>Eb</a:t>
            </a:r>
            <a:r>
              <a:rPr lang="de-CH" sz="2400" dirty="0">
                <a:latin typeface="Arial" panose="020B0604020202020204" pitchFamily="34" charset="0"/>
                <a:cs typeface="Arial" panose="020B0604020202020204" pitchFamily="34" charset="0"/>
              </a:rPr>
              <a:t>-Junioren </a:t>
            </a:r>
          </a:p>
        </p:txBody>
      </p:sp>
      <p:sp>
        <p:nvSpPr>
          <p:cNvPr id="7" name="Inhaltsplatzhalter 6">
            <a:extLst>
              <a:ext uri="{FF2B5EF4-FFF2-40B4-BE49-F238E27FC236}">
                <a16:creationId xmlns:a16="http://schemas.microsoft.com/office/drawing/2014/main" id="{21E17B16-6522-42D9-B84C-17B7E79833E1}"/>
              </a:ext>
            </a:extLst>
          </p:cNvPr>
          <p:cNvSpPr>
            <a:spLocks noGrp="1"/>
          </p:cNvSpPr>
          <p:nvPr>
            <p:ph sz="half" idx="1"/>
          </p:nvPr>
        </p:nvSpPr>
        <p:spPr>
          <a:xfrm>
            <a:off x="647700" y="1412776"/>
            <a:ext cx="4008438" cy="5040560"/>
          </a:xfrm>
        </p:spPr>
        <p:txBody>
          <a:bodyPr wrap="square" anchor="t">
            <a:normAutofit/>
          </a:bodyPr>
          <a:lstStyle/>
          <a:p>
            <a:pPr>
              <a:lnSpc>
                <a:spcPct val="90000"/>
              </a:lnSpc>
              <a:spcAft>
                <a:spcPts val="600"/>
              </a:spcAft>
            </a:pPr>
            <a:r>
              <a:rPr lang="de-CH" sz="1600" dirty="0"/>
              <a:t>Das </a:t>
            </a:r>
            <a:r>
              <a:rPr lang="de-CH" sz="1600" dirty="0" err="1"/>
              <a:t>Eb</a:t>
            </a:r>
            <a:r>
              <a:rPr lang="de-CH" sz="1600" dirty="0"/>
              <a:t> war im Spieljahr 2021/22 sehr erfolgreich. </a:t>
            </a:r>
          </a:p>
          <a:p>
            <a:pPr>
              <a:lnSpc>
                <a:spcPct val="90000"/>
              </a:lnSpc>
              <a:spcAft>
                <a:spcPts val="600"/>
              </a:spcAft>
            </a:pPr>
            <a:r>
              <a:rPr lang="de-CH" sz="1600" dirty="0"/>
              <a:t>Zwei Hallenturnier Siege und am Ende der Saison die Meisterschaft in der Stärkeklasse II.</a:t>
            </a:r>
          </a:p>
          <a:p>
            <a:pPr>
              <a:lnSpc>
                <a:spcPct val="90000"/>
              </a:lnSpc>
              <a:spcAft>
                <a:spcPts val="600"/>
              </a:spcAft>
            </a:pPr>
            <a:r>
              <a:rPr lang="de-CH" sz="1600" dirty="0"/>
              <a:t>Lernen Lachen Leisten -&gt; stand im Vordergrund und dies wurde die gesamte Saison auch von der Mannschaft umgesetzt und gelebt.</a:t>
            </a:r>
          </a:p>
          <a:p>
            <a:pPr>
              <a:lnSpc>
                <a:spcPct val="90000"/>
              </a:lnSpc>
              <a:spcAft>
                <a:spcPts val="600"/>
              </a:spcAft>
            </a:pPr>
            <a:r>
              <a:rPr lang="de-CH" sz="1600" dirty="0"/>
              <a:t>Jeder der Spieler wird sich an das Spieljahr 2021/22 auch in zehn Jahren noch zurückerinnern</a:t>
            </a:r>
          </a:p>
          <a:p>
            <a:pPr>
              <a:lnSpc>
                <a:spcPct val="90000"/>
              </a:lnSpc>
              <a:spcAft>
                <a:spcPts val="600"/>
              </a:spcAft>
            </a:pPr>
            <a:r>
              <a:rPr lang="de-CH" sz="1600" dirty="0"/>
              <a:t>Uns als Trainer hat es grosse Freude gemacht mit solchen tollen Jungs zu trainieren</a:t>
            </a:r>
          </a:p>
          <a:p>
            <a:pPr>
              <a:lnSpc>
                <a:spcPct val="90000"/>
              </a:lnSpc>
              <a:spcAft>
                <a:spcPts val="600"/>
              </a:spcAft>
            </a:pPr>
            <a:r>
              <a:rPr lang="de-CH" sz="1600" dirty="0"/>
              <a:t>Auch das Trainerteam hatte sich sehr gut abgestimmt und jeder konnte seine Erfahrung mit den Spielern teilen</a:t>
            </a:r>
          </a:p>
        </p:txBody>
      </p:sp>
      <p:pic>
        <p:nvPicPr>
          <p:cNvPr id="3" name="Grafik 2">
            <a:extLst>
              <a:ext uri="{FF2B5EF4-FFF2-40B4-BE49-F238E27FC236}">
                <a16:creationId xmlns:a16="http://schemas.microsoft.com/office/drawing/2014/main" id="{59D6502E-934A-9665-8500-56602BC7396B}"/>
              </a:ext>
            </a:extLst>
          </p:cNvPr>
          <p:cNvPicPr>
            <a:picLocks noChangeAspect="1"/>
          </p:cNvPicPr>
          <p:nvPr/>
        </p:nvPicPr>
        <p:blipFill rotWithShape="1">
          <a:blip r:embed="rId2"/>
          <a:srcRect l="8877" t="6420" r="7712" b="10727"/>
          <a:stretch/>
        </p:blipFill>
        <p:spPr>
          <a:xfrm>
            <a:off x="4808538" y="2060849"/>
            <a:ext cx="4008437" cy="3384376"/>
          </a:xfrm>
          <a:prstGeom prst="rect">
            <a:avLst/>
          </a:prstGeom>
          <a:noFill/>
        </p:spPr>
      </p:pic>
    </p:spTree>
    <p:extLst>
      <p:ext uri="{BB962C8B-B14F-4D97-AF65-F5344CB8AC3E}">
        <p14:creationId xmlns:p14="http://schemas.microsoft.com/office/powerpoint/2010/main" val="40084920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9D3CA1-93A3-9665-FEAE-B3710A9647CE}"/>
              </a:ext>
            </a:extLst>
          </p:cNvPr>
          <p:cNvSpPr>
            <a:spLocks noGrp="1"/>
          </p:cNvSpPr>
          <p:nvPr>
            <p:ph type="title"/>
          </p:nvPr>
        </p:nvSpPr>
        <p:spPr/>
        <p:txBody>
          <a:bodyPr/>
          <a:lstStyle/>
          <a:p>
            <a:r>
              <a:rPr lang="de-DE" sz="2000" dirty="0">
                <a:latin typeface="Arial" panose="020B0604020202020204" pitchFamily="34" charset="0"/>
                <a:cs typeface="Arial" panose="020B0604020202020204" pitchFamily="34" charset="0"/>
              </a:rPr>
              <a:t>Meistermannschaft Frühjahr 2022 Stärkeklasse II</a:t>
            </a:r>
          </a:p>
        </p:txBody>
      </p:sp>
      <p:pic>
        <p:nvPicPr>
          <p:cNvPr id="5" name="Inhaltsplatzhalter 4">
            <a:extLst>
              <a:ext uri="{FF2B5EF4-FFF2-40B4-BE49-F238E27FC236}">
                <a16:creationId xmlns:a16="http://schemas.microsoft.com/office/drawing/2014/main" id="{151680A7-0FB0-0F66-B478-7151F72A4694}"/>
              </a:ext>
            </a:extLst>
          </p:cNvPr>
          <p:cNvPicPr>
            <a:picLocks noGrp="1" noChangeAspect="1"/>
          </p:cNvPicPr>
          <p:nvPr>
            <p:ph idx="1"/>
          </p:nvPr>
        </p:nvPicPr>
        <p:blipFill rotWithShape="1">
          <a:blip r:embed="rId2"/>
          <a:srcRect t="16681" r="4334" b="10084"/>
          <a:stretch/>
        </p:blipFill>
        <p:spPr>
          <a:xfrm>
            <a:off x="712872" y="1053828"/>
            <a:ext cx="5508476" cy="3162717"/>
          </a:xfrm>
          <a:prstGeom prst="rect">
            <a:avLst/>
          </a:prstGeom>
        </p:spPr>
      </p:pic>
      <p:sp>
        <p:nvSpPr>
          <p:cNvPr id="7" name="Textfeld 6">
            <a:extLst>
              <a:ext uri="{FF2B5EF4-FFF2-40B4-BE49-F238E27FC236}">
                <a16:creationId xmlns:a16="http://schemas.microsoft.com/office/drawing/2014/main" id="{689AECD3-098C-1410-B8FE-BC4E8F79450F}"/>
              </a:ext>
            </a:extLst>
          </p:cNvPr>
          <p:cNvSpPr txBox="1"/>
          <p:nvPr/>
        </p:nvSpPr>
        <p:spPr>
          <a:xfrm>
            <a:off x="647699" y="4365370"/>
            <a:ext cx="8169275" cy="1938992"/>
          </a:xfrm>
          <a:prstGeom prst="rect">
            <a:avLst/>
          </a:prstGeom>
          <a:noFill/>
        </p:spPr>
        <p:txBody>
          <a:bodyPr wrap="square">
            <a:spAutoFit/>
          </a:bodyPr>
          <a:lstStyle/>
          <a:p>
            <a:r>
              <a:rPr lang="de-DE" sz="1200" dirty="0"/>
              <a:t>Hintere Reihe von links:</a:t>
            </a:r>
          </a:p>
          <a:p>
            <a:r>
              <a:rPr lang="de-DE" sz="1200" dirty="0"/>
              <a:t>Joel </a:t>
            </a:r>
            <a:r>
              <a:rPr lang="de-DE" sz="1200" dirty="0" err="1"/>
              <a:t>Burri,Maximilian</a:t>
            </a:r>
            <a:r>
              <a:rPr lang="de-DE" sz="1200" dirty="0"/>
              <a:t> Kurmann, Aram </a:t>
            </a:r>
            <a:r>
              <a:rPr lang="de-DE" sz="1200" dirty="0" err="1"/>
              <a:t>Yafiet</a:t>
            </a:r>
            <a:r>
              <a:rPr lang="de-DE" sz="1200" dirty="0"/>
              <a:t>, Kapitän Nik Dobler, Miro Imhof, Lauri Röth (Torschützenkönig mit 26 Treffer), Simon Häfliger</a:t>
            </a:r>
          </a:p>
          <a:p>
            <a:r>
              <a:rPr lang="de-DE" sz="1200" dirty="0"/>
              <a:t> </a:t>
            </a:r>
          </a:p>
          <a:p>
            <a:r>
              <a:rPr lang="de-DE" sz="1200" dirty="0"/>
              <a:t>Vordere Reihe von links:</a:t>
            </a:r>
          </a:p>
          <a:p>
            <a:r>
              <a:rPr lang="de-DE" sz="1200" dirty="0"/>
              <a:t>Jens Röth (Trainer), Pascal Chappuis (Trainer), </a:t>
            </a:r>
            <a:r>
              <a:rPr lang="de-DE" sz="1200" dirty="0" err="1"/>
              <a:t>Deon</a:t>
            </a:r>
            <a:r>
              <a:rPr lang="de-DE" sz="1200" dirty="0"/>
              <a:t> Krasniqi, Louis Frei, Matteo Näpflin, </a:t>
            </a:r>
            <a:r>
              <a:rPr lang="de-DE" sz="1200" dirty="0" err="1"/>
              <a:t>Nahom</a:t>
            </a:r>
            <a:r>
              <a:rPr lang="de-DE" sz="1200" dirty="0"/>
              <a:t> Solomon, Nik Hüsler , Adonay Berhane, HT </a:t>
            </a:r>
            <a:r>
              <a:rPr lang="de-DE" sz="1200" dirty="0" err="1"/>
              <a:t>Roli</a:t>
            </a:r>
            <a:r>
              <a:rPr lang="de-DE" sz="1200" dirty="0"/>
              <a:t> Dobler</a:t>
            </a:r>
          </a:p>
          <a:p>
            <a:r>
              <a:rPr lang="de-DE" sz="1200" dirty="0"/>
              <a:t> </a:t>
            </a:r>
          </a:p>
          <a:p>
            <a:r>
              <a:rPr lang="de-DE" sz="1200" dirty="0"/>
              <a:t>Es fehlt:</a:t>
            </a:r>
          </a:p>
          <a:p>
            <a:r>
              <a:rPr lang="de-DE" sz="1200" dirty="0"/>
              <a:t>Mauro Achermann und </a:t>
            </a:r>
            <a:r>
              <a:rPr lang="de-DE" sz="1200" dirty="0" err="1"/>
              <a:t>Diogjen</a:t>
            </a:r>
            <a:r>
              <a:rPr lang="de-DE" sz="1200" dirty="0"/>
              <a:t> Krasniqi (Trainer)</a:t>
            </a:r>
          </a:p>
        </p:txBody>
      </p:sp>
    </p:spTree>
    <p:extLst>
      <p:ext uri="{BB962C8B-B14F-4D97-AF65-F5344CB8AC3E}">
        <p14:creationId xmlns:p14="http://schemas.microsoft.com/office/powerpoint/2010/main" val="2164240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52EE9B-4244-4314-BA90-FEDE2B440953}"/>
              </a:ext>
            </a:extLst>
          </p:cNvPr>
          <p:cNvSpPr>
            <a:spLocks noGrp="1"/>
          </p:cNvSpPr>
          <p:nvPr>
            <p:ph type="title"/>
          </p:nvPr>
        </p:nvSpPr>
        <p:spPr/>
        <p:txBody>
          <a:bodyPr/>
          <a:lstStyle/>
          <a:p>
            <a:r>
              <a:rPr lang="de-CH" sz="2400" dirty="0" err="1">
                <a:latin typeface="Arial" panose="020B0604020202020204" pitchFamily="34" charset="0"/>
                <a:cs typeface="Arial" panose="020B0604020202020204" pitchFamily="34" charset="0"/>
              </a:rPr>
              <a:t>Üses</a:t>
            </a:r>
            <a:r>
              <a:rPr lang="de-CH" sz="2400" dirty="0">
                <a:latin typeface="Arial" panose="020B0604020202020204" pitchFamily="34" charset="0"/>
                <a:cs typeface="Arial" panose="020B0604020202020204" pitchFamily="34" charset="0"/>
              </a:rPr>
              <a:t> 1</a:t>
            </a:r>
          </a:p>
        </p:txBody>
      </p:sp>
      <p:sp>
        <p:nvSpPr>
          <p:cNvPr id="5" name="Inhaltsplatzhalter 4">
            <a:extLst>
              <a:ext uri="{FF2B5EF4-FFF2-40B4-BE49-F238E27FC236}">
                <a16:creationId xmlns:a16="http://schemas.microsoft.com/office/drawing/2014/main" id="{2C28F2B2-45FC-4CC9-B7C6-077AA0BC4DD2}"/>
              </a:ext>
            </a:extLst>
          </p:cNvPr>
          <p:cNvSpPr>
            <a:spLocks noGrp="1"/>
          </p:cNvSpPr>
          <p:nvPr>
            <p:ph idx="1"/>
          </p:nvPr>
        </p:nvSpPr>
        <p:spPr/>
        <p:txBody>
          <a:bodyPr/>
          <a:lstStyle/>
          <a:p>
            <a:pPr>
              <a:spcAft>
                <a:spcPts val="600"/>
              </a:spcAft>
            </a:pPr>
            <a:r>
              <a:rPr lang="de-CH" b="1" dirty="0"/>
              <a:t>Saisonziel Ligaerhalt 2. Liga regional </a:t>
            </a:r>
            <a:r>
              <a:rPr lang="de-CH" dirty="0"/>
              <a:t>konnte am letzten Spieltag dank Schützenhilfe von Aufsteiger </a:t>
            </a:r>
            <a:r>
              <a:rPr lang="de-CH" dirty="0" err="1"/>
              <a:t>ChamII</a:t>
            </a:r>
            <a:r>
              <a:rPr lang="de-CH" dirty="0"/>
              <a:t> in extremis dank der geringeren Anzahl Strafpunkte </a:t>
            </a:r>
            <a:r>
              <a:rPr lang="de-CH" b="1" dirty="0"/>
              <a:t>erreicht</a:t>
            </a:r>
            <a:r>
              <a:rPr lang="de-CH" dirty="0"/>
              <a:t> werden – Fairness zahlt sich (manchmal) aus! </a:t>
            </a:r>
          </a:p>
          <a:p>
            <a:pPr>
              <a:spcAft>
                <a:spcPts val="600"/>
              </a:spcAft>
            </a:pPr>
            <a:r>
              <a:rPr lang="de-CH" dirty="0"/>
              <a:t>Die Freude und Erleichterung bei den Spielern, Supportern, Vorstand und Präsidenten waren riesig!</a:t>
            </a:r>
          </a:p>
        </p:txBody>
      </p:sp>
      <p:pic>
        <p:nvPicPr>
          <p:cNvPr id="1026" name="763E1F0E-82F4-40FC-A7B4-50B1F51582AD" descr="PHOTO-2022-06-19-15-08-04.jpg">
            <a:extLst>
              <a:ext uri="{FF2B5EF4-FFF2-40B4-BE49-F238E27FC236}">
                <a16:creationId xmlns:a16="http://schemas.microsoft.com/office/drawing/2014/main" id="{0076B17E-50D4-4985-843E-0B66C27CF0F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6930" y="3077955"/>
            <a:ext cx="4130140" cy="3375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8216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52EE9B-4244-4314-BA90-FEDE2B440953}"/>
              </a:ext>
            </a:extLst>
          </p:cNvPr>
          <p:cNvSpPr>
            <a:spLocks noGrp="1"/>
          </p:cNvSpPr>
          <p:nvPr>
            <p:ph type="title"/>
          </p:nvPr>
        </p:nvSpPr>
        <p:spPr>
          <a:xfrm>
            <a:off x="647700" y="188640"/>
            <a:ext cx="8169275" cy="865188"/>
          </a:xfrm>
        </p:spPr>
        <p:txBody>
          <a:bodyPr wrap="square" anchor="b">
            <a:normAutofit/>
          </a:bodyPr>
          <a:lstStyle/>
          <a:p>
            <a:r>
              <a:rPr lang="de-CH" sz="2400" dirty="0" err="1">
                <a:latin typeface="Arial" panose="020B0604020202020204" pitchFamily="34" charset="0"/>
                <a:cs typeface="Arial" panose="020B0604020202020204" pitchFamily="34" charset="0"/>
              </a:rPr>
              <a:t>Üsi</a:t>
            </a:r>
            <a:r>
              <a:rPr lang="de-CH" sz="2400" dirty="0">
                <a:latin typeface="Arial" panose="020B0604020202020204" pitchFamily="34" charset="0"/>
                <a:cs typeface="Arial" panose="020B0604020202020204" pitchFamily="34" charset="0"/>
              </a:rPr>
              <a:t> Ec-Junioren </a:t>
            </a:r>
          </a:p>
        </p:txBody>
      </p:sp>
      <p:pic>
        <p:nvPicPr>
          <p:cNvPr id="9" name="Grafik 8">
            <a:extLst>
              <a:ext uri="{FF2B5EF4-FFF2-40B4-BE49-F238E27FC236}">
                <a16:creationId xmlns:a16="http://schemas.microsoft.com/office/drawing/2014/main" id="{447A04B3-9208-57AC-A7C2-AA8ABA7D8603}"/>
              </a:ext>
            </a:extLst>
          </p:cNvPr>
          <p:cNvPicPr>
            <a:picLocks noChangeAspect="1"/>
          </p:cNvPicPr>
          <p:nvPr/>
        </p:nvPicPr>
        <p:blipFill rotWithShape="1">
          <a:blip r:embed="rId2">
            <a:extLst>
              <a:ext uri="{28A0092B-C50C-407E-A947-70E740481C1C}">
                <a14:useLocalDpi xmlns:a14="http://schemas.microsoft.com/office/drawing/2010/main" val="0"/>
              </a:ext>
            </a:extLst>
          </a:blip>
          <a:srcRect r="5" b="3198"/>
          <a:stretch/>
        </p:blipFill>
        <p:spPr>
          <a:xfrm>
            <a:off x="647700" y="1798638"/>
            <a:ext cx="4008438" cy="4084637"/>
          </a:xfrm>
          <a:prstGeom prst="rect">
            <a:avLst/>
          </a:prstGeom>
          <a:noFill/>
        </p:spPr>
      </p:pic>
      <p:sp>
        <p:nvSpPr>
          <p:cNvPr id="7" name="Inhaltsplatzhalter 6">
            <a:extLst>
              <a:ext uri="{FF2B5EF4-FFF2-40B4-BE49-F238E27FC236}">
                <a16:creationId xmlns:a16="http://schemas.microsoft.com/office/drawing/2014/main" id="{21E17B16-6522-42D9-B84C-17B7E79833E1}"/>
              </a:ext>
            </a:extLst>
          </p:cNvPr>
          <p:cNvSpPr>
            <a:spLocks noGrp="1"/>
          </p:cNvSpPr>
          <p:nvPr>
            <p:ph sz="half" idx="2"/>
          </p:nvPr>
        </p:nvSpPr>
        <p:spPr>
          <a:xfrm>
            <a:off x="4808538" y="1798638"/>
            <a:ext cx="4227958" cy="4294658"/>
          </a:xfrm>
        </p:spPr>
        <p:txBody>
          <a:bodyPr wrap="square" anchor="t">
            <a:normAutofit/>
          </a:bodyPr>
          <a:lstStyle/>
          <a:p>
            <a:pPr>
              <a:lnSpc>
                <a:spcPct val="90000"/>
              </a:lnSpc>
              <a:spcAft>
                <a:spcPts val="600"/>
              </a:spcAft>
            </a:pPr>
            <a:r>
              <a:rPr lang="de-CH" sz="1600" dirty="0"/>
              <a:t>Saison: </a:t>
            </a:r>
            <a:br>
              <a:rPr lang="de-CH" sz="1600" dirty="0"/>
            </a:br>
            <a:r>
              <a:rPr lang="de-CH" sz="1600" dirty="0"/>
              <a:t>Wir haben in der 3. Stärkeklasse gestartet und gewannen die  Meisterschaftsspiele meistens mit hohem Resultat. Wir stiegen im Frühling in die 2. Stärkeklasse auf, wo wir auch viele Spiele gewannen jedoch nicht mehr so hoch!</a:t>
            </a:r>
          </a:p>
          <a:p>
            <a:pPr>
              <a:lnSpc>
                <a:spcPct val="90000"/>
              </a:lnSpc>
              <a:spcAft>
                <a:spcPts val="600"/>
              </a:spcAft>
            </a:pPr>
            <a:r>
              <a:rPr lang="de-CH" sz="1600" dirty="0"/>
              <a:t>Highlights: </a:t>
            </a:r>
            <a:br>
              <a:rPr lang="de-CH" sz="1600" dirty="0"/>
            </a:br>
            <a:r>
              <a:rPr lang="de-CH" sz="1600" dirty="0"/>
              <a:t>27.11.2021  MS Sports Hallenturnier-Sieger 3. Stärkeklasse. Das Final war ein Penaltykrimi über 15 Runden!</a:t>
            </a:r>
          </a:p>
          <a:p>
            <a:pPr>
              <a:lnSpc>
                <a:spcPct val="90000"/>
              </a:lnSpc>
              <a:spcAft>
                <a:spcPts val="600"/>
              </a:spcAft>
            </a:pPr>
            <a:r>
              <a:rPr lang="de-CH" sz="1600" dirty="0"/>
              <a:t>nennenswerte Ereignisse: </a:t>
            </a:r>
            <a:br>
              <a:rPr lang="de-CH" sz="1600" dirty="0"/>
            </a:br>
            <a:r>
              <a:rPr lang="de-CH" sz="1600" dirty="0"/>
              <a:t>Teilnahme am Crédit Suisse Cup. Das ganze Team erhielt ein Dress. Anschliessend gingen wir mit dem Team in die Badi.</a:t>
            </a:r>
          </a:p>
        </p:txBody>
      </p:sp>
    </p:spTree>
    <p:extLst>
      <p:ext uri="{BB962C8B-B14F-4D97-AF65-F5344CB8AC3E}">
        <p14:creationId xmlns:p14="http://schemas.microsoft.com/office/powerpoint/2010/main" val="14920103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52EE9B-4244-4314-BA90-FEDE2B440953}"/>
              </a:ext>
            </a:extLst>
          </p:cNvPr>
          <p:cNvSpPr>
            <a:spLocks noGrp="1"/>
          </p:cNvSpPr>
          <p:nvPr>
            <p:ph type="title"/>
          </p:nvPr>
        </p:nvSpPr>
        <p:spPr>
          <a:xfrm>
            <a:off x="647700" y="188640"/>
            <a:ext cx="8169275" cy="865188"/>
          </a:xfrm>
        </p:spPr>
        <p:txBody>
          <a:bodyPr wrap="square" anchor="b">
            <a:normAutofit/>
          </a:bodyPr>
          <a:lstStyle/>
          <a:p>
            <a:r>
              <a:rPr lang="de-CH" sz="2400" dirty="0" err="1">
                <a:latin typeface="Arial" panose="020B0604020202020204" pitchFamily="34" charset="0"/>
                <a:cs typeface="Arial" panose="020B0604020202020204" pitchFamily="34" charset="0"/>
              </a:rPr>
              <a:t>Üsi</a:t>
            </a:r>
            <a:r>
              <a:rPr lang="de-CH" sz="2400" dirty="0">
                <a:latin typeface="Arial" panose="020B0604020202020204" pitchFamily="34" charset="0"/>
                <a:cs typeface="Arial" panose="020B0604020202020204" pitchFamily="34" charset="0"/>
              </a:rPr>
              <a:t> Ed-Junioren </a:t>
            </a:r>
          </a:p>
        </p:txBody>
      </p:sp>
      <p:sp>
        <p:nvSpPr>
          <p:cNvPr id="7" name="Inhaltsplatzhalter 6">
            <a:extLst>
              <a:ext uri="{FF2B5EF4-FFF2-40B4-BE49-F238E27FC236}">
                <a16:creationId xmlns:a16="http://schemas.microsoft.com/office/drawing/2014/main" id="{21E17B16-6522-42D9-B84C-17B7E79833E1}"/>
              </a:ext>
            </a:extLst>
          </p:cNvPr>
          <p:cNvSpPr>
            <a:spLocks noGrp="1"/>
          </p:cNvSpPr>
          <p:nvPr>
            <p:ph sz="half" idx="1"/>
          </p:nvPr>
        </p:nvSpPr>
        <p:spPr>
          <a:xfrm>
            <a:off x="647700" y="1196752"/>
            <a:ext cx="6012532" cy="2448272"/>
          </a:xfrm>
        </p:spPr>
        <p:txBody>
          <a:bodyPr wrap="square" anchor="t">
            <a:normAutofit/>
          </a:bodyPr>
          <a:lstStyle/>
          <a:p>
            <a:pPr>
              <a:lnSpc>
                <a:spcPct val="90000"/>
              </a:lnSpc>
              <a:spcAft>
                <a:spcPts val="600"/>
              </a:spcAft>
            </a:pPr>
            <a:r>
              <a:rPr lang="de-CH" sz="1600" dirty="0"/>
              <a:t>Harte, lehrreiche Saison. Die Jungs mussten sich rein kämpfen. </a:t>
            </a:r>
          </a:p>
          <a:p>
            <a:pPr>
              <a:lnSpc>
                <a:spcPct val="90000"/>
              </a:lnSpc>
              <a:spcAft>
                <a:spcPts val="600"/>
              </a:spcAft>
            </a:pPr>
            <a:r>
              <a:rPr lang="de-CH" sz="1600" dirty="0"/>
              <a:t>Anstrengende &amp; spassige Training dabeigehabt</a:t>
            </a:r>
          </a:p>
          <a:p>
            <a:pPr>
              <a:lnSpc>
                <a:spcPct val="90000"/>
              </a:lnSpc>
              <a:spcAft>
                <a:spcPts val="600"/>
              </a:spcAft>
            </a:pPr>
            <a:r>
              <a:rPr lang="de-CH" sz="1600" dirty="0"/>
              <a:t>Schöne &amp; nervenkitzelnde Momente</a:t>
            </a:r>
          </a:p>
          <a:p>
            <a:pPr>
              <a:lnSpc>
                <a:spcPct val="90000"/>
              </a:lnSpc>
              <a:spcAft>
                <a:spcPts val="600"/>
              </a:spcAft>
            </a:pPr>
            <a:r>
              <a:rPr lang="de-CH" sz="1600" dirty="0"/>
              <a:t>Indoor Hallenturnier Murat Yakin Halle</a:t>
            </a:r>
          </a:p>
          <a:p>
            <a:pPr>
              <a:lnSpc>
                <a:spcPct val="90000"/>
              </a:lnSpc>
              <a:spcAft>
                <a:spcPts val="600"/>
              </a:spcAft>
            </a:pPr>
            <a:r>
              <a:rPr lang="de-CH" sz="1600" dirty="0"/>
              <a:t>Super Stimmung innerhalb des Teams und mit den Trainern zusammen</a:t>
            </a:r>
          </a:p>
          <a:p>
            <a:pPr>
              <a:lnSpc>
                <a:spcPct val="90000"/>
              </a:lnSpc>
              <a:spcAft>
                <a:spcPts val="600"/>
              </a:spcAft>
            </a:pPr>
            <a:r>
              <a:rPr lang="de-CH" sz="1600" dirty="0"/>
              <a:t>Toller Einsatz und mit Hilfe der Eltern!</a:t>
            </a:r>
          </a:p>
          <a:p>
            <a:pPr>
              <a:lnSpc>
                <a:spcPct val="90000"/>
              </a:lnSpc>
              <a:spcAft>
                <a:spcPts val="600"/>
              </a:spcAft>
            </a:pPr>
            <a:endParaRPr lang="de-CH" sz="1600" dirty="0"/>
          </a:p>
          <a:p>
            <a:pPr>
              <a:lnSpc>
                <a:spcPct val="90000"/>
              </a:lnSpc>
              <a:spcAft>
                <a:spcPts val="600"/>
              </a:spcAft>
            </a:pPr>
            <a:endParaRPr lang="de-CH" sz="1600" dirty="0"/>
          </a:p>
        </p:txBody>
      </p:sp>
      <p:pic>
        <p:nvPicPr>
          <p:cNvPr id="5" name="Grafik 4">
            <a:extLst>
              <a:ext uri="{FF2B5EF4-FFF2-40B4-BE49-F238E27FC236}">
                <a16:creationId xmlns:a16="http://schemas.microsoft.com/office/drawing/2014/main" id="{247B70A5-3880-04D9-C8FB-45D8461781E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475" t="29882" r="18151" b="-1"/>
          <a:stretch/>
        </p:blipFill>
        <p:spPr bwMode="auto">
          <a:xfrm>
            <a:off x="2507475" y="3711498"/>
            <a:ext cx="3635895" cy="2924382"/>
          </a:xfrm>
          <a:prstGeom prst="rect">
            <a:avLst/>
          </a:prstGeom>
          <a:noFill/>
          <a:ln>
            <a:noFill/>
          </a:ln>
        </p:spPr>
      </p:pic>
      <p:pic>
        <p:nvPicPr>
          <p:cNvPr id="6" name="Grafik 5">
            <a:extLst>
              <a:ext uri="{FF2B5EF4-FFF2-40B4-BE49-F238E27FC236}">
                <a16:creationId xmlns:a16="http://schemas.microsoft.com/office/drawing/2014/main" id="{046D7BD1-E6D9-8220-88B6-8A3B33E574AE}"/>
              </a:ext>
            </a:extLst>
          </p:cNvPr>
          <p:cNvPicPr>
            <a:picLocks noChangeAspect="1"/>
          </p:cNvPicPr>
          <p:nvPr/>
        </p:nvPicPr>
        <p:blipFill rotWithShape="1">
          <a:blip r:embed="rId3">
            <a:extLst>
              <a:ext uri="{28A0092B-C50C-407E-A947-70E740481C1C}">
                <a14:useLocalDpi xmlns:a14="http://schemas.microsoft.com/office/drawing/2010/main" val="0"/>
              </a:ext>
            </a:extLst>
          </a:blip>
          <a:srcRect t="24631"/>
          <a:stretch/>
        </p:blipFill>
        <p:spPr bwMode="auto">
          <a:xfrm>
            <a:off x="6218110" y="2999061"/>
            <a:ext cx="2714625" cy="3636819"/>
          </a:xfrm>
          <a:prstGeom prst="rect">
            <a:avLst/>
          </a:prstGeom>
          <a:noFill/>
          <a:ln>
            <a:noFill/>
          </a:ln>
        </p:spPr>
      </p:pic>
    </p:spTree>
    <p:extLst>
      <p:ext uri="{BB962C8B-B14F-4D97-AF65-F5344CB8AC3E}">
        <p14:creationId xmlns:p14="http://schemas.microsoft.com/office/powerpoint/2010/main" val="38628890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52EE9B-4244-4314-BA90-FEDE2B440953}"/>
              </a:ext>
            </a:extLst>
          </p:cNvPr>
          <p:cNvSpPr>
            <a:spLocks noGrp="1"/>
          </p:cNvSpPr>
          <p:nvPr>
            <p:ph type="title"/>
          </p:nvPr>
        </p:nvSpPr>
        <p:spPr>
          <a:xfrm>
            <a:off x="611560" y="187548"/>
            <a:ext cx="8169275" cy="865188"/>
          </a:xfrm>
        </p:spPr>
        <p:txBody>
          <a:bodyPr/>
          <a:lstStyle/>
          <a:p>
            <a:r>
              <a:rPr lang="de-CH" sz="2400" dirty="0" err="1">
                <a:latin typeface="Arial" panose="020B0604020202020204" pitchFamily="34" charset="0"/>
                <a:cs typeface="Arial" panose="020B0604020202020204" pitchFamily="34" charset="0"/>
              </a:rPr>
              <a:t>Üsi</a:t>
            </a:r>
            <a:r>
              <a:rPr lang="de-CH" sz="2400" dirty="0">
                <a:latin typeface="Arial" panose="020B0604020202020204" pitchFamily="34" charset="0"/>
                <a:cs typeface="Arial" panose="020B0604020202020204" pitchFamily="34" charset="0"/>
              </a:rPr>
              <a:t> F-Junioren </a:t>
            </a:r>
          </a:p>
        </p:txBody>
      </p:sp>
      <p:sp>
        <p:nvSpPr>
          <p:cNvPr id="5" name="Inhaltsplatzhalter 4">
            <a:extLst>
              <a:ext uri="{FF2B5EF4-FFF2-40B4-BE49-F238E27FC236}">
                <a16:creationId xmlns:a16="http://schemas.microsoft.com/office/drawing/2014/main" id="{123F814E-A2D5-490E-B95A-0E6B95373131}"/>
              </a:ext>
            </a:extLst>
          </p:cNvPr>
          <p:cNvSpPr>
            <a:spLocks noGrp="1"/>
          </p:cNvSpPr>
          <p:nvPr>
            <p:ph idx="1"/>
          </p:nvPr>
        </p:nvSpPr>
        <p:spPr>
          <a:xfrm>
            <a:off x="647701" y="1268761"/>
            <a:ext cx="6372572" cy="2952328"/>
          </a:xfrm>
        </p:spPr>
        <p:txBody>
          <a:bodyPr/>
          <a:lstStyle/>
          <a:p>
            <a:pPr>
              <a:spcAft>
                <a:spcPts val="600"/>
              </a:spcAft>
            </a:pPr>
            <a:r>
              <a:rPr lang="de-CH" dirty="0"/>
              <a:t>ca. 50 Kinder mit rund hundert Eltern</a:t>
            </a:r>
          </a:p>
          <a:p>
            <a:pPr>
              <a:spcAft>
                <a:spcPts val="600"/>
              </a:spcAft>
            </a:pPr>
            <a:r>
              <a:rPr lang="de-CH" dirty="0"/>
              <a:t>10 Trainer</a:t>
            </a:r>
          </a:p>
          <a:p>
            <a:pPr>
              <a:spcAft>
                <a:spcPts val="600"/>
              </a:spcAft>
            </a:pPr>
            <a:r>
              <a:rPr lang="de-CH" dirty="0"/>
              <a:t>12 Turniere</a:t>
            </a:r>
          </a:p>
          <a:p>
            <a:pPr>
              <a:spcAft>
                <a:spcPts val="600"/>
              </a:spcAft>
            </a:pPr>
            <a:r>
              <a:rPr lang="de-CH" dirty="0"/>
              <a:t>100erte von Toren</a:t>
            </a:r>
          </a:p>
          <a:p>
            <a:pPr>
              <a:spcAft>
                <a:spcPts val="600"/>
              </a:spcAft>
            </a:pPr>
            <a:r>
              <a:rPr lang="de-CH" dirty="0"/>
              <a:t>viel Spass und beste Integration </a:t>
            </a:r>
          </a:p>
          <a:p>
            <a:pPr>
              <a:spcAft>
                <a:spcPts val="600"/>
              </a:spcAft>
            </a:pPr>
            <a:r>
              <a:rPr lang="de-CH" dirty="0"/>
              <a:t>30 neue F-Kids =&gt; Saison 22/23 = 60 F-Kids</a:t>
            </a:r>
          </a:p>
          <a:p>
            <a:pPr>
              <a:spcAft>
                <a:spcPts val="600"/>
              </a:spcAft>
            </a:pPr>
            <a:r>
              <a:rPr lang="de-CH" dirty="0"/>
              <a:t>Grosses Dankeschön an alle Trainer!!!</a:t>
            </a:r>
          </a:p>
        </p:txBody>
      </p:sp>
      <p:pic>
        <p:nvPicPr>
          <p:cNvPr id="3" name="Grafik 2">
            <a:extLst>
              <a:ext uri="{FF2B5EF4-FFF2-40B4-BE49-F238E27FC236}">
                <a16:creationId xmlns:a16="http://schemas.microsoft.com/office/drawing/2014/main" id="{E960C0B6-DD23-53AE-DA81-70CE3D6A36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5607" y="3893138"/>
            <a:ext cx="3609343" cy="2498383"/>
          </a:xfrm>
          <a:prstGeom prst="rect">
            <a:avLst/>
          </a:prstGeom>
        </p:spPr>
      </p:pic>
      <p:pic>
        <p:nvPicPr>
          <p:cNvPr id="6" name="Grafik 5">
            <a:extLst>
              <a:ext uri="{FF2B5EF4-FFF2-40B4-BE49-F238E27FC236}">
                <a16:creationId xmlns:a16="http://schemas.microsoft.com/office/drawing/2014/main" id="{6D97D6B7-D713-018D-A9AB-685EEFD900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3893138"/>
            <a:ext cx="3608776" cy="2498383"/>
          </a:xfrm>
          <a:prstGeom prst="rect">
            <a:avLst/>
          </a:prstGeom>
        </p:spPr>
      </p:pic>
      <p:pic>
        <p:nvPicPr>
          <p:cNvPr id="7" name="Grafik 6">
            <a:extLst>
              <a:ext uri="{FF2B5EF4-FFF2-40B4-BE49-F238E27FC236}">
                <a16:creationId xmlns:a16="http://schemas.microsoft.com/office/drawing/2014/main" id="{D26D8C93-35EA-64CA-3486-905F0E765B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1513" y="1424528"/>
            <a:ext cx="3413437" cy="2363209"/>
          </a:xfrm>
          <a:prstGeom prst="rect">
            <a:avLst/>
          </a:prstGeom>
        </p:spPr>
      </p:pic>
    </p:spTree>
    <p:extLst>
      <p:ext uri="{BB962C8B-B14F-4D97-AF65-F5344CB8AC3E}">
        <p14:creationId xmlns:p14="http://schemas.microsoft.com/office/powerpoint/2010/main" val="3141458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52EE9B-4244-4314-BA90-FEDE2B440953}"/>
              </a:ext>
            </a:extLst>
          </p:cNvPr>
          <p:cNvSpPr>
            <a:spLocks noGrp="1"/>
          </p:cNvSpPr>
          <p:nvPr>
            <p:ph type="title"/>
          </p:nvPr>
        </p:nvSpPr>
        <p:spPr>
          <a:xfrm>
            <a:off x="611560" y="187548"/>
            <a:ext cx="8169275" cy="865188"/>
          </a:xfrm>
        </p:spPr>
        <p:txBody>
          <a:bodyPr/>
          <a:lstStyle/>
          <a:p>
            <a:r>
              <a:rPr lang="de-CH" sz="2400" dirty="0" err="1">
                <a:latin typeface="Arial" panose="020B0604020202020204" pitchFamily="34" charset="0"/>
                <a:cs typeface="Arial" panose="020B0604020202020204" pitchFamily="34" charset="0"/>
              </a:rPr>
              <a:t>Üsi</a:t>
            </a:r>
            <a:r>
              <a:rPr lang="de-CH" sz="2400" dirty="0">
                <a:latin typeface="Arial" panose="020B0604020202020204" pitchFamily="34" charset="0"/>
                <a:cs typeface="Arial" panose="020B0604020202020204" pitchFamily="34" charset="0"/>
              </a:rPr>
              <a:t> F-Junioren </a:t>
            </a:r>
          </a:p>
        </p:txBody>
      </p:sp>
      <p:pic>
        <p:nvPicPr>
          <p:cNvPr id="9" name="Grafik 8">
            <a:extLst>
              <a:ext uri="{FF2B5EF4-FFF2-40B4-BE49-F238E27FC236}">
                <a16:creationId xmlns:a16="http://schemas.microsoft.com/office/drawing/2014/main" id="{011A1548-C017-4C71-7D0E-19807C1EB9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6469" y="2504345"/>
            <a:ext cx="4925790" cy="3694343"/>
          </a:xfrm>
          <a:prstGeom prst="rect">
            <a:avLst/>
          </a:prstGeom>
        </p:spPr>
      </p:pic>
      <p:pic>
        <p:nvPicPr>
          <p:cNvPr id="10" name="Grafik 9">
            <a:extLst>
              <a:ext uri="{FF2B5EF4-FFF2-40B4-BE49-F238E27FC236}">
                <a16:creationId xmlns:a16="http://schemas.microsoft.com/office/drawing/2014/main" id="{54E06D36-C71A-F990-555E-216391669B89}"/>
              </a:ext>
            </a:extLst>
          </p:cNvPr>
          <p:cNvPicPr>
            <a:picLocks noChangeAspect="1"/>
          </p:cNvPicPr>
          <p:nvPr/>
        </p:nvPicPr>
        <p:blipFill rotWithShape="1">
          <a:blip r:embed="rId3">
            <a:extLst>
              <a:ext uri="{28A0092B-C50C-407E-A947-70E740481C1C}">
                <a14:useLocalDpi xmlns:a14="http://schemas.microsoft.com/office/drawing/2010/main" val="0"/>
              </a:ext>
            </a:extLst>
          </a:blip>
          <a:srcRect l="5320" t="21313" r="6024" b="10125"/>
          <a:stretch/>
        </p:blipFill>
        <p:spPr>
          <a:xfrm>
            <a:off x="591741" y="1308972"/>
            <a:ext cx="4104456" cy="2380584"/>
          </a:xfrm>
          <a:prstGeom prst="rect">
            <a:avLst/>
          </a:prstGeom>
        </p:spPr>
      </p:pic>
    </p:spTree>
    <p:extLst>
      <p:ext uri="{BB962C8B-B14F-4D97-AF65-F5344CB8AC3E}">
        <p14:creationId xmlns:p14="http://schemas.microsoft.com/office/powerpoint/2010/main" val="12533802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52EE9B-4244-4314-BA90-FEDE2B440953}"/>
              </a:ext>
            </a:extLst>
          </p:cNvPr>
          <p:cNvSpPr>
            <a:spLocks noGrp="1"/>
          </p:cNvSpPr>
          <p:nvPr>
            <p:ph type="title"/>
          </p:nvPr>
        </p:nvSpPr>
        <p:spPr>
          <a:xfrm>
            <a:off x="611560" y="187548"/>
            <a:ext cx="8169275" cy="865188"/>
          </a:xfrm>
        </p:spPr>
        <p:txBody>
          <a:bodyPr/>
          <a:lstStyle/>
          <a:p>
            <a:r>
              <a:rPr lang="de-CH" sz="2400" dirty="0" err="1">
                <a:latin typeface="Arial" panose="020B0604020202020204" pitchFamily="34" charset="0"/>
                <a:cs typeface="Arial" panose="020B0604020202020204" pitchFamily="34" charset="0"/>
              </a:rPr>
              <a:t>Üsi</a:t>
            </a:r>
            <a:r>
              <a:rPr lang="de-CH" sz="2400" dirty="0">
                <a:latin typeface="Arial" panose="020B0604020202020204" pitchFamily="34" charset="0"/>
                <a:cs typeface="Arial" panose="020B0604020202020204" pitchFamily="34" charset="0"/>
              </a:rPr>
              <a:t> F-Junioren </a:t>
            </a:r>
          </a:p>
        </p:txBody>
      </p:sp>
      <p:pic>
        <p:nvPicPr>
          <p:cNvPr id="3" name="Grafik 2">
            <a:extLst>
              <a:ext uri="{FF2B5EF4-FFF2-40B4-BE49-F238E27FC236}">
                <a16:creationId xmlns:a16="http://schemas.microsoft.com/office/drawing/2014/main" id="{BA05DCE2-4904-4832-7A29-4B2BAF4225B2}"/>
              </a:ext>
            </a:extLst>
          </p:cNvPr>
          <p:cNvPicPr>
            <a:picLocks noChangeAspect="1"/>
          </p:cNvPicPr>
          <p:nvPr/>
        </p:nvPicPr>
        <p:blipFill rotWithShape="1">
          <a:blip r:embed="rId2">
            <a:extLst>
              <a:ext uri="{28A0092B-C50C-407E-A947-70E740481C1C}">
                <a14:useLocalDpi xmlns:a14="http://schemas.microsoft.com/office/drawing/2010/main" val="0"/>
              </a:ext>
            </a:extLst>
          </a:blip>
          <a:srcRect l="14011" t="3218" r="5044" b="4807"/>
          <a:stretch/>
        </p:blipFill>
        <p:spPr>
          <a:xfrm>
            <a:off x="1994234" y="1556172"/>
            <a:ext cx="5155531" cy="4393580"/>
          </a:xfrm>
          <a:prstGeom prst="rect">
            <a:avLst/>
          </a:prstGeom>
        </p:spPr>
      </p:pic>
    </p:spTree>
    <p:extLst>
      <p:ext uri="{BB962C8B-B14F-4D97-AF65-F5344CB8AC3E}">
        <p14:creationId xmlns:p14="http://schemas.microsoft.com/office/powerpoint/2010/main" val="36973633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52EE9B-4244-4314-BA90-FEDE2B440953}"/>
              </a:ext>
            </a:extLst>
          </p:cNvPr>
          <p:cNvSpPr>
            <a:spLocks noGrp="1"/>
          </p:cNvSpPr>
          <p:nvPr>
            <p:ph type="title"/>
          </p:nvPr>
        </p:nvSpPr>
        <p:spPr>
          <a:xfrm>
            <a:off x="611560" y="187548"/>
            <a:ext cx="8169275" cy="865188"/>
          </a:xfrm>
        </p:spPr>
        <p:txBody>
          <a:bodyPr/>
          <a:lstStyle/>
          <a:p>
            <a:r>
              <a:rPr lang="de-CH" sz="2400" dirty="0" err="1">
                <a:latin typeface="Arial" panose="020B0604020202020204" pitchFamily="34" charset="0"/>
                <a:cs typeface="Arial" panose="020B0604020202020204" pitchFamily="34" charset="0"/>
              </a:rPr>
              <a:t>Üsi</a:t>
            </a:r>
            <a:r>
              <a:rPr lang="de-CH" sz="2400" dirty="0">
                <a:latin typeface="Arial" panose="020B0604020202020204" pitchFamily="34" charset="0"/>
                <a:cs typeface="Arial" panose="020B0604020202020204" pitchFamily="34" charset="0"/>
              </a:rPr>
              <a:t> F-Junioren </a:t>
            </a:r>
          </a:p>
        </p:txBody>
      </p:sp>
      <p:pic>
        <p:nvPicPr>
          <p:cNvPr id="3" name="WhatsApp Video 2022-09-05 at 18.09.46">
            <a:hlinkClick r:id="" action="ppaction://media"/>
            <a:extLst>
              <a:ext uri="{FF2B5EF4-FFF2-40B4-BE49-F238E27FC236}">
                <a16:creationId xmlns:a16="http://schemas.microsoft.com/office/drawing/2014/main" id="{85D18A27-065F-0BD6-A85D-BD650802A04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36972" y="1511891"/>
            <a:ext cx="7918450" cy="4482142"/>
          </a:xfrm>
          <a:prstGeom prst="rect">
            <a:avLst/>
          </a:prstGeom>
        </p:spPr>
      </p:pic>
    </p:spTree>
    <p:extLst>
      <p:ext uri="{BB962C8B-B14F-4D97-AF65-F5344CB8AC3E}">
        <p14:creationId xmlns:p14="http://schemas.microsoft.com/office/powerpoint/2010/main" val="4271564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8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mute="1">
                <p:cTn id="12" fill="hold" display="0">
                  <p:stCondLst>
                    <p:cond delay="indefinite"/>
                  </p:stCondLst>
                </p:cTn>
                <p:tgtEl>
                  <p:spTgt spid="3"/>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 1" descr="Daten:Kundendaten:Print:FC Willisau:Geschaeftsdrucksachen:Briefpapier:Word:Links:ball.png"/>
          <p:cNvPicPr>
            <a:picLocks noChangeAspect="1"/>
          </p:cNvPicPr>
          <p:nvPr/>
        </p:nvPicPr>
        <p:blipFill rotWithShape="1">
          <a:blip r:embed="rId3" cstate="print">
            <a:extLst>
              <a:ext uri="{28A0092B-C50C-407E-A947-70E740481C1C}">
                <a14:useLocalDpi xmlns:a14="http://schemas.microsoft.com/office/drawing/2010/main" val="0"/>
              </a:ext>
            </a:extLst>
          </a:blip>
          <a:srcRect r="3799"/>
          <a:stretch/>
        </p:blipFill>
        <p:spPr bwMode="auto">
          <a:xfrm>
            <a:off x="5919089" y="2677924"/>
            <a:ext cx="3224911" cy="4176464"/>
          </a:xfrm>
          <a:prstGeom prst="rect">
            <a:avLst/>
          </a:prstGeom>
          <a:noFill/>
          <a:ln>
            <a:noFill/>
          </a:ln>
          <a:extLst>
            <a:ext uri="{53640926-AAD7-44D8-BBD7-CCE9431645EC}">
              <a14:shadowObscured xmlns:a14="http://schemas.microsoft.com/office/drawing/2010/main"/>
            </a:ext>
          </a:extLst>
        </p:spPr>
      </p:pic>
      <p:sp>
        <p:nvSpPr>
          <p:cNvPr id="2050" name="Rectangle 2"/>
          <p:cNvSpPr>
            <a:spLocks noGrp="1" noChangeArrowheads="1"/>
          </p:cNvSpPr>
          <p:nvPr>
            <p:ph type="ctrTitle"/>
          </p:nvPr>
        </p:nvSpPr>
        <p:spPr>
          <a:xfrm>
            <a:off x="323528" y="1844824"/>
            <a:ext cx="7772400" cy="3528392"/>
          </a:xfrm>
        </p:spPr>
        <p:txBody>
          <a:bodyPr/>
          <a:lstStyle/>
          <a:p>
            <a:pPr algn="l"/>
            <a:br>
              <a:rPr lang="de-DE" altLang="de-DE" sz="3200" dirty="0"/>
            </a:br>
            <a:br>
              <a:rPr lang="de-DE" altLang="de-DE" sz="3200" dirty="0"/>
            </a:br>
            <a:br>
              <a:rPr lang="de-DE" altLang="de-DE" sz="3200" dirty="0"/>
            </a:br>
            <a:r>
              <a:rPr lang="de-DE" altLang="de-DE" sz="3200" dirty="0"/>
              <a:t>Wir wünschen allen eine erfolgreiche Saison! </a:t>
            </a:r>
            <a:br>
              <a:rPr lang="de-DE" altLang="de-DE" sz="3200" dirty="0"/>
            </a:br>
            <a:br>
              <a:rPr lang="de-DE" altLang="de-DE" sz="3200" dirty="0"/>
            </a:br>
            <a:r>
              <a:rPr lang="de-DE" altLang="de-DE" sz="3200" dirty="0"/>
              <a:t>HOPP WILLISAU </a:t>
            </a:r>
            <a:r>
              <a:rPr lang="de-DE" altLang="de-DE" sz="3200" dirty="0">
                <a:sym typeface="Wingdings" panose="05000000000000000000" pitchFamily="2" charset="2"/>
              </a:rPr>
              <a:t>!</a:t>
            </a:r>
            <a:br>
              <a:rPr lang="de-DE" altLang="de-DE" sz="3200" dirty="0"/>
            </a:br>
            <a:endParaRPr lang="de-DE" altLang="de-DE" sz="3200" dirty="0"/>
          </a:p>
        </p:txBody>
      </p:sp>
    </p:spTree>
    <p:extLst>
      <p:ext uri="{BB962C8B-B14F-4D97-AF65-F5344CB8AC3E}">
        <p14:creationId xmlns:p14="http://schemas.microsoft.com/office/powerpoint/2010/main" val="3917756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52EE9B-4244-4314-BA90-FEDE2B440953}"/>
              </a:ext>
            </a:extLst>
          </p:cNvPr>
          <p:cNvSpPr>
            <a:spLocks noGrp="1"/>
          </p:cNvSpPr>
          <p:nvPr>
            <p:ph type="title"/>
          </p:nvPr>
        </p:nvSpPr>
        <p:spPr/>
        <p:txBody>
          <a:bodyPr/>
          <a:lstStyle/>
          <a:p>
            <a:r>
              <a:rPr lang="de-CH" sz="2400" dirty="0" err="1">
                <a:latin typeface="Arial" panose="020B0604020202020204" pitchFamily="34" charset="0"/>
                <a:cs typeface="Arial" panose="020B0604020202020204" pitchFamily="34" charset="0"/>
              </a:rPr>
              <a:t>Üses</a:t>
            </a:r>
            <a:r>
              <a:rPr lang="de-CH" sz="2400" dirty="0">
                <a:latin typeface="Arial" panose="020B0604020202020204" pitchFamily="34" charset="0"/>
                <a:cs typeface="Arial" panose="020B0604020202020204" pitchFamily="34" charset="0"/>
              </a:rPr>
              <a:t> 1</a:t>
            </a:r>
          </a:p>
        </p:txBody>
      </p:sp>
      <p:sp>
        <p:nvSpPr>
          <p:cNvPr id="6" name="Inhaltsplatzhalter 5">
            <a:extLst>
              <a:ext uri="{FF2B5EF4-FFF2-40B4-BE49-F238E27FC236}">
                <a16:creationId xmlns:a16="http://schemas.microsoft.com/office/drawing/2014/main" id="{82662CC1-8773-4B7E-A628-6D45FB2CA0C4}"/>
              </a:ext>
            </a:extLst>
          </p:cNvPr>
          <p:cNvSpPr>
            <a:spLocks noGrp="1"/>
          </p:cNvSpPr>
          <p:nvPr>
            <p:ph idx="1"/>
          </p:nvPr>
        </p:nvSpPr>
        <p:spPr>
          <a:xfrm>
            <a:off x="373412" y="1306986"/>
            <a:ext cx="4198588" cy="825870"/>
          </a:xfrm>
        </p:spPr>
        <p:txBody>
          <a:bodyPr/>
          <a:lstStyle/>
          <a:p>
            <a:pPr>
              <a:spcAft>
                <a:spcPts val="600"/>
              </a:spcAft>
            </a:pPr>
            <a:r>
              <a:rPr lang="de-CH" dirty="0"/>
              <a:t>Unser sportlicher Leiter Patrick «Bussi» Bussmann und Trainer Mirco </a:t>
            </a:r>
            <a:r>
              <a:rPr lang="de-CH" dirty="0" err="1"/>
              <a:t>Pavlicevic</a:t>
            </a:r>
            <a:r>
              <a:rPr lang="de-CH" dirty="0"/>
              <a:t> haben die Vorgaben des Vereins mit min. 70% eigenen Spielern und der konsequenten Förderung von jungen Spielern sowie dem Einbau von ambitionierten Spielern der 2. Mannschaft konsequent umgesetzt. </a:t>
            </a:r>
          </a:p>
          <a:p>
            <a:pPr>
              <a:spcAft>
                <a:spcPts val="600"/>
              </a:spcAft>
            </a:pPr>
            <a:r>
              <a:rPr lang="de-CH" dirty="0"/>
              <a:t>Die Zusammenarbeit mit den vier tschechischen Verstärkungsspielern hat aus verschiedenen Gründen nicht wunschgemäss funktioniert. </a:t>
            </a:r>
          </a:p>
          <a:p>
            <a:pPr>
              <a:spcAft>
                <a:spcPts val="600"/>
              </a:spcAft>
            </a:pPr>
            <a:r>
              <a:rPr lang="de-CH" dirty="0"/>
              <a:t>Drei Runden vor Saisonschluss sind Bussi und Mirko von ihren Funktionen zurückgetreten. </a:t>
            </a:r>
          </a:p>
          <a:p>
            <a:pPr>
              <a:spcAft>
                <a:spcPts val="600"/>
              </a:spcAft>
            </a:pPr>
            <a:r>
              <a:rPr lang="de-CH" dirty="0"/>
              <a:t>Für das grosse und professionelle Engagement der beiden bedanken wir uns aufrichtig!</a:t>
            </a:r>
          </a:p>
        </p:txBody>
      </p:sp>
      <p:pic>
        <p:nvPicPr>
          <p:cNvPr id="2050" name="7BEB1F74-F193-44CC-8C30-A7C299216AD6" descr="IMG_3652.jpg">
            <a:extLst>
              <a:ext uri="{FF2B5EF4-FFF2-40B4-BE49-F238E27FC236}">
                <a16:creationId xmlns:a16="http://schemas.microsoft.com/office/drawing/2014/main" id="{4B3E9E7C-7DCD-4B3B-8DAC-744818CB1B4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4664221" y="2113188"/>
            <a:ext cx="4751982" cy="3640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3109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52EE9B-4244-4314-BA90-FEDE2B440953}"/>
              </a:ext>
            </a:extLst>
          </p:cNvPr>
          <p:cNvSpPr>
            <a:spLocks noGrp="1"/>
          </p:cNvSpPr>
          <p:nvPr>
            <p:ph type="title"/>
          </p:nvPr>
        </p:nvSpPr>
        <p:spPr/>
        <p:txBody>
          <a:bodyPr/>
          <a:lstStyle/>
          <a:p>
            <a:r>
              <a:rPr lang="de-CH" sz="2400" dirty="0" err="1">
                <a:latin typeface="Arial" panose="020B0604020202020204" pitchFamily="34" charset="0"/>
                <a:cs typeface="Arial" panose="020B0604020202020204" pitchFamily="34" charset="0"/>
              </a:rPr>
              <a:t>Üses</a:t>
            </a:r>
            <a:r>
              <a:rPr lang="de-CH" sz="2400" dirty="0">
                <a:latin typeface="Arial" panose="020B0604020202020204" pitchFamily="34" charset="0"/>
                <a:cs typeface="Arial" panose="020B0604020202020204" pitchFamily="34" charset="0"/>
              </a:rPr>
              <a:t> 1</a:t>
            </a:r>
          </a:p>
        </p:txBody>
      </p:sp>
      <p:sp>
        <p:nvSpPr>
          <p:cNvPr id="7" name="Inhaltsplatzhalter 6">
            <a:extLst>
              <a:ext uri="{FF2B5EF4-FFF2-40B4-BE49-F238E27FC236}">
                <a16:creationId xmlns:a16="http://schemas.microsoft.com/office/drawing/2014/main" id="{7EBF34A6-1E27-4B24-A781-88A7D0FA916E}"/>
              </a:ext>
            </a:extLst>
          </p:cNvPr>
          <p:cNvSpPr>
            <a:spLocks noGrp="1"/>
          </p:cNvSpPr>
          <p:nvPr>
            <p:ph idx="1"/>
          </p:nvPr>
        </p:nvSpPr>
        <p:spPr/>
        <p:txBody>
          <a:bodyPr/>
          <a:lstStyle/>
          <a:p>
            <a:pPr>
              <a:spcAft>
                <a:spcPts val="600"/>
              </a:spcAft>
            </a:pPr>
            <a:endParaRPr lang="de-CH" dirty="0"/>
          </a:p>
          <a:p>
            <a:pPr>
              <a:spcAft>
                <a:spcPts val="600"/>
              </a:spcAft>
            </a:pPr>
            <a:endParaRPr lang="de-CH" dirty="0"/>
          </a:p>
          <a:p>
            <a:pPr>
              <a:spcAft>
                <a:spcPts val="600"/>
              </a:spcAft>
            </a:pPr>
            <a:endParaRPr lang="de-CH" dirty="0"/>
          </a:p>
          <a:p>
            <a:pPr>
              <a:spcAft>
                <a:spcPts val="600"/>
              </a:spcAft>
            </a:pPr>
            <a:endParaRPr lang="de-CH" dirty="0"/>
          </a:p>
          <a:p>
            <a:pPr>
              <a:spcAft>
                <a:spcPts val="600"/>
              </a:spcAft>
            </a:pPr>
            <a:endParaRPr lang="de-CH" dirty="0"/>
          </a:p>
          <a:p>
            <a:pPr>
              <a:spcAft>
                <a:spcPts val="600"/>
              </a:spcAft>
            </a:pPr>
            <a:endParaRPr lang="de-CH" dirty="0"/>
          </a:p>
          <a:p>
            <a:pPr>
              <a:spcAft>
                <a:spcPts val="600"/>
              </a:spcAft>
            </a:pPr>
            <a:endParaRPr lang="de-CH" dirty="0"/>
          </a:p>
          <a:p>
            <a:pPr marL="0" indent="0">
              <a:spcAft>
                <a:spcPts val="600"/>
              </a:spcAft>
              <a:buNone/>
            </a:pPr>
            <a:endParaRPr lang="de-CH" dirty="0"/>
          </a:p>
          <a:p>
            <a:pPr>
              <a:spcAft>
                <a:spcPts val="600"/>
              </a:spcAft>
            </a:pPr>
            <a:endParaRPr lang="de-CH" dirty="0"/>
          </a:p>
          <a:p>
            <a:pPr>
              <a:spcAft>
                <a:spcPts val="600"/>
              </a:spcAft>
            </a:pPr>
            <a:r>
              <a:rPr lang="de-CH" dirty="0"/>
              <a:t>Für die letzten drei Spiele und vier Wochen hat sich unser erfolgreicher A-Junioren-Aufstiegstrainer Cyrill «Zico» Bossert bereit erklärt, zusammen mit der Unterstützung der Assistenten Oli Bucher und Michi Setz und dem </a:t>
            </a:r>
            <a:r>
              <a:rPr lang="de-CH" dirty="0" err="1"/>
              <a:t>Goalitrainer</a:t>
            </a:r>
            <a:r>
              <a:rPr lang="de-CH" dirty="0"/>
              <a:t> Colin «Göle» Frei die Verantwortung zu übernehmen! Rolf Grüter hat mit einem Zusatzaufwand die Trainings der A-Junioren weiter betreut. Wir danken </a:t>
            </a:r>
            <a:r>
              <a:rPr lang="de-CH" dirty="0" err="1"/>
              <a:t>Zico</a:t>
            </a:r>
            <a:r>
              <a:rPr lang="de-CH" dirty="0"/>
              <a:t> und seinem  </a:t>
            </a:r>
            <a:r>
              <a:rPr lang="de-CH" dirty="0" err="1"/>
              <a:t>Staff</a:t>
            </a:r>
            <a:r>
              <a:rPr lang="de-CH" dirty="0"/>
              <a:t> ganz herzlich für diesen Sondereinsatz!</a:t>
            </a:r>
          </a:p>
          <a:p>
            <a:pPr>
              <a:spcAft>
                <a:spcPts val="600"/>
              </a:spcAft>
            </a:pPr>
            <a:endParaRPr lang="de-CH" dirty="0"/>
          </a:p>
          <a:p>
            <a:pPr>
              <a:spcAft>
                <a:spcPts val="600"/>
              </a:spcAft>
            </a:pPr>
            <a:endParaRPr lang="de-CH" dirty="0"/>
          </a:p>
          <a:p>
            <a:pPr>
              <a:spcAft>
                <a:spcPts val="600"/>
              </a:spcAft>
            </a:pPr>
            <a:endParaRPr lang="de-CH" dirty="0"/>
          </a:p>
        </p:txBody>
      </p:sp>
      <p:pic>
        <p:nvPicPr>
          <p:cNvPr id="5" name="Grafik 4">
            <a:extLst>
              <a:ext uri="{FF2B5EF4-FFF2-40B4-BE49-F238E27FC236}">
                <a16:creationId xmlns:a16="http://schemas.microsoft.com/office/drawing/2014/main" id="{FFBB7C39-9971-4914-9A24-361DEEA532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2194" y="1196752"/>
            <a:ext cx="4099612" cy="2733074"/>
          </a:xfrm>
          <a:prstGeom prst="rect">
            <a:avLst/>
          </a:prstGeom>
        </p:spPr>
      </p:pic>
    </p:spTree>
    <p:extLst>
      <p:ext uri="{BB962C8B-B14F-4D97-AF65-F5344CB8AC3E}">
        <p14:creationId xmlns:p14="http://schemas.microsoft.com/office/powerpoint/2010/main" val="2390504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52EE9B-4244-4314-BA90-FEDE2B440953}"/>
              </a:ext>
            </a:extLst>
          </p:cNvPr>
          <p:cNvSpPr>
            <a:spLocks noGrp="1"/>
          </p:cNvSpPr>
          <p:nvPr>
            <p:ph type="title"/>
          </p:nvPr>
        </p:nvSpPr>
        <p:spPr/>
        <p:txBody>
          <a:bodyPr/>
          <a:lstStyle/>
          <a:p>
            <a:r>
              <a:rPr lang="de-CH" sz="2400" dirty="0" err="1">
                <a:latin typeface="Arial" panose="020B0604020202020204" pitchFamily="34" charset="0"/>
                <a:cs typeface="Arial" panose="020B0604020202020204" pitchFamily="34" charset="0"/>
              </a:rPr>
              <a:t>Üses</a:t>
            </a:r>
            <a:r>
              <a:rPr lang="de-CH" sz="2400" dirty="0">
                <a:latin typeface="Arial" panose="020B0604020202020204" pitchFamily="34" charset="0"/>
                <a:cs typeface="Arial" panose="020B0604020202020204" pitchFamily="34" charset="0"/>
              </a:rPr>
              <a:t> 1</a:t>
            </a:r>
          </a:p>
        </p:txBody>
      </p:sp>
      <p:sp>
        <p:nvSpPr>
          <p:cNvPr id="6" name="Inhaltsplatzhalter 5">
            <a:extLst>
              <a:ext uri="{FF2B5EF4-FFF2-40B4-BE49-F238E27FC236}">
                <a16:creationId xmlns:a16="http://schemas.microsoft.com/office/drawing/2014/main" id="{7534F408-3CE5-44B3-AA06-1BF1693D0E9E}"/>
              </a:ext>
            </a:extLst>
          </p:cNvPr>
          <p:cNvSpPr>
            <a:spLocks noGrp="1"/>
          </p:cNvSpPr>
          <p:nvPr>
            <p:ph idx="1"/>
          </p:nvPr>
        </p:nvSpPr>
        <p:spPr>
          <a:xfrm>
            <a:off x="647700" y="1556792"/>
            <a:ext cx="8169275" cy="4084637"/>
          </a:xfrm>
        </p:spPr>
        <p:txBody>
          <a:bodyPr/>
          <a:lstStyle/>
          <a:p>
            <a:pPr>
              <a:spcAft>
                <a:spcPts val="600"/>
              </a:spcAft>
            </a:pPr>
            <a:r>
              <a:rPr lang="de-CH" dirty="0"/>
              <a:t>Der Vorstand hat im Juni 2022 Pädi Huser, Jens Röth und den Präsidenten als Sportkommission eingesetzt und mit der Aufgabe der Verpflichtung eines neuen Cheftrainers und der Zusammenstellung der 1. Mannschaft für die Saison 2022/23 beauftragt.</a:t>
            </a:r>
          </a:p>
        </p:txBody>
      </p:sp>
      <p:pic>
        <p:nvPicPr>
          <p:cNvPr id="3076" name="Picture 4" descr="Hintere Reihe von links: Zeljko Karajcic, Philipp Christen, Marko Mijatovic, Vasko Ostojic, Raphael Bättig, Jonas Bühler, Christian Binde.">
            <a:extLst>
              <a:ext uri="{FF2B5EF4-FFF2-40B4-BE49-F238E27FC236}">
                <a16:creationId xmlns:a16="http://schemas.microsoft.com/office/drawing/2014/main" id="{2B5CAA51-E11B-43A2-8542-66F265C5C4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286"/>
          <a:stretch/>
        </p:blipFill>
        <p:spPr bwMode="auto">
          <a:xfrm>
            <a:off x="1754983" y="2924945"/>
            <a:ext cx="5634034" cy="3219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0370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52EE9B-4244-4314-BA90-FEDE2B440953}"/>
              </a:ext>
            </a:extLst>
          </p:cNvPr>
          <p:cNvSpPr>
            <a:spLocks noGrp="1"/>
          </p:cNvSpPr>
          <p:nvPr>
            <p:ph type="title"/>
          </p:nvPr>
        </p:nvSpPr>
        <p:spPr/>
        <p:txBody>
          <a:bodyPr/>
          <a:lstStyle/>
          <a:p>
            <a:r>
              <a:rPr lang="de-CH" sz="2400" dirty="0" err="1">
                <a:latin typeface="Arial" panose="020B0604020202020204" pitchFamily="34" charset="0"/>
                <a:cs typeface="Arial" panose="020B0604020202020204" pitchFamily="34" charset="0"/>
              </a:rPr>
              <a:t>Üses</a:t>
            </a:r>
            <a:r>
              <a:rPr lang="de-CH" sz="2400" dirty="0">
                <a:latin typeface="Arial" panose="020B0604020202020204" pitchFamily="34" charset="0"/>
                <a:cs typeface="Arial" panose="020B0604020202020204" pitchFamily="34" charset="0"/>
              </a:rPr>
              <a:t> 2</a:t>
            </a:r>
          </a:p>
        </p:txBody>
      </p:sp>
      <p:sp>
        <p:nvSpPr>
          <p:cNvPr id="6" name="Inhaltsplatzhalter 5">
            <a:extLst>
              <a:ext uri="{FF2B5EF4-FFF2-40B4-BE49-F238E27FC236}">
                <a16:creationId xmlns:a16="http://schemas.microsoft.com/office/drawing/2014/main" id="{82662CC1-8773-4B7E-A628-6D45FB2CA0C4}"/>
              </a:ext>
            </a:extLst>
          </p:cNvPr>
          <p:cNvSpPr>
            <a:spLocks noGrp="1"/>
          </p:cNvSpPr>
          <p:nvPr>
            <p:ph idx="1"/>
          </p:nvPr>
        </p:nvSpPr>
        <p:spPr>
          <a:xfrm>
            <a:off x="647700" y="1196752"/>
            <a:ext cx="8169275" cy="5256436"/>
          </a:xfrm>
        </p:spPr>
        <p:txBody>
          <a:bodyPr/>
          <a:lstStyle/>
          <a:p>
            <a:pPr>
              <a:spcAft>
                <a:spcPts val="600"/>
              </a:spcAft>
            </a:pPr>
            <a:r>
              <a:rPr lang="de-CH" dirty="0"/>
              <a:t>Die Aufstiegsrunde wurde erreicht</a:t>
            </a:r>
          </a:p>
          <a:p>
            <a:pPr>
              <a:spcAft>
                <a:spcPts val="600"/>
              </a:spcAft>
            </a:pPr>
            <a:r>
              <a:rPr lang="de-CH" dirty="0"/>
              <a:t>In jedem Spiel alles gegeben</a:t>
            </a:r>
          </a:p>
          <a:p>
            <a:pPr>
              <a:spcAft>
                <a:spcPts val="600"/>
              </a:spcAft>
            </a:pPr>
            <a:r>
              <a:rPr lang="de-CH" dirty="0"/>
              <a:t>Kameradschaft, Freundschaft, Loyalität, Kampfgeist, Stolz</a:t>
            </a:r>
          </a:p>
          <a:p>
            <a:pPr marL="0" indent="0">
              <a:spcAft>
                <a:spcPts val="600"/>
              </a:spcAft>
              <a:buNone/>
            </a:pPr>
            <a:r>
              <a:rPr lang="de-CH" dirty="0"/>
              <a:t> </a:t>
            </a:r>
          </a:p>
          <a:p>
            <a:pPr marL="0" indent="0">
              <a:spcAft>
                <a:spcPts val="600"/>
              </a:spcAft>
              <a:buNone/>
            </a:pPr>
            <a:r>
              <a:rPr lang="de-CH" dirty="0"/>
              <a:t>Verabschiedungen:</a:t>
            </a:r>
          </a:p>
          <a:p>
            <a:pPr>
              <a:spcAft>
                <a:spcPts val="600"/>
              </a:spcAft>
            </a:pPr>
            <a:r>
              <a:rPr lang="de-CH" dirty="0"/>
              <a:t>Nach vier Jahren verlässt uns unser Torgarant </a:t>
            </a:r>
            <a:r>
              <a:rPr lang="de-CH" dirty="0" err="1"/>
              <a:t>Jönu</a:t>
            </a:r>
            <a:r>
              <a:rPr lang="de-CH" dirty="0"/>
              <a:t> um sich in der </a:t>
            </a:r>
            <a:br>
              <a:rPr lang="de-CH" dirty="0"/>
            </a:br>
            <a:r>
              <a:rPr lang="de-CH" dirty="0"/>
              <a:t>1. Mannschaft zu beweisen (dabei wünsch wir Ihm viel Glück).</a:t>
            </a:r>
          </a:p>
          <a:p>
            <a:pPr>
              <a:spcAft>
                <a:spcPts val="600"/>
              </a:spcAft>
            </a:pPr>
            <a:r>
              <a:rPr lang="de-CH" dirty="0" err="1"/>
              <a:t>Däru</a:t>
            </a:r>
            <a:r>
              <a:rPr lang="de-CH" dirty="0"/>
              <a:t> beendet seine Fussballkarriere (widmet sich seiner grossen Liebe dem FCL) wenn aber Not am Mann ist… kann man auf ihn zählen.</a:t>
            </a:r>
          </a:p>
          <a:p>
            <a:pPr>
              <a:spcAft>
                <a:spcPts val="600"/>
              </a:spcAft>
            </a:pPr>
            <a:r>
              <a:rPr lang="de-CH" dirty="0"/>
              <a:t>Nach vier erfolgreichen Jahren nimmt sich Trainer Jet eine Fussball-Auszeit.</a:t>
            </a:r>
          </a:p>
          <a:p>
            <a:pPr marL="0" indent="0">
              <a:buNone/>
            </a:pPr>
            <a:endParaRPr lang="de-CH" dirty="0"/>
          </a:p>
          <a:p>
            <a:pPr marL="0" indent="0">
              <a:buNone/>
            </a:pPr>
            <a:r>
              <a:rPr lang="de-CH" dirty="0"/>
              <a:t> </a:t>
            </a:r>
          </a:p>
          <a:p>
            <a:pPr marL="0" indent="0" algn="ctr">
              <a:buNone/>
            </a:pPr>
            <a:r>
              <a:rPr lang="de-CH" dirty="0"/>
              <a:t>Trainer Jeton </a:t>
            </a:r>
            <a:r>
              <a:rPr lang="de-CH" dirty="0" err="1"/>
              <a:t>Dedaj</a:t>
            </a:r>
            <a:r>
              <a:rPr lang="de-CH" dirty="0"/>
              <a:t>:</a:t>
            </a:r>
          </a:p>
          <a:p>
            <a:pPr marL="0" indent="0" algn="ctr">
              <a:buNone/>
            </a:pPr>
            <a:r>
              <a:rPr lang="de-CH" dirty="0"/>
              <a:t>«Ein grosses Dankeschön an alle die mich in den letzten vier Jahre bei der </a:t>
            </a:r>
          </a:p>
          <a:p>
            <a:pPr marL="0" indent="0" algn="ctr">
              <a:buNone/>
            </a:pPr>
            <a:r>
              <a:rPr lang="de-CH" dirty="0"/>
              <a:t>2. Mannschafft begleitet haben.</a:t>
            </a:r>
          </a:p>
          <a:p>
            <a:pPr marL="0" indent="0" algn="ctr">
              <a:buNone/>
            </a:pPr>
            <a:r>
              <a:rPr lang="de-CH" dirty="0"/>
              <a:t>Der Mannschaft mit neuem Trainerstab wünsche ich viel Erfolg.»</a:t>
            </a:r>
          </a:p>
        </p:txBody>
      </p:sp>
    </p:spTree>
    <p:extLst>
      <p:ext uri="{BB962C8B-B14F-4D97-AF65-F5344CB8AC3E}">
        <p14:creationId xmlns:p14="http://schemas.microsoft.com/office/powerpoint/2010/main" val="8656657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52EE9B-4244-4314-BA90-FEDE2B440953}"/>
              </a:ext>
            </a:extLst>
          </p:cNvPr>
          <p:cNvSpPr>
            <a:spLocks noGrp="1"/>
          </p:cNvSpPr>
          <p:nvPr>
            <p:ph type="title"/>
          </p:nvPr>
        </p:nvSpPr>
        <p:spPr/>
        <p:txBody>
          <a:bodyPr/>
          <a:lstStyle/>
          <a:p>
            <a:r>
              <a:rPr lang="de-CH" sz="2400" dirty="0" err="1">
                <a:latin typeface="Arial" panose="020B0604020202020204" pitchFamily="34" charset="0"/>
                <a:cs typeface="Arial" panose="020B0604020202020204" pitchFamily="34" charset="0"/>
              </a:rPr>
              <a:t>Üses</a:t>
            </a:r>
            <a:r>
              <a:rPr lang="de-CH" sz="2400" dirty="0">
                <a:latin typeface="Arial" panose="020B0604020202020204" pitchFamily="34" charset="0"/>
                <a:cs typeface="Arial" panose="020B0604020202020204" pitchFamily="34" charset="0"/>
              </a:rPr>
              <a:t> 2</a:t>
            </a:r>
          </a:p>
        </p:txBody>
      </p:sp>
      <p:pic>
        <p:nvPicPr>
          <p:cNvPr id="9" name="Grafik 8">
            <a:extLst>
              <a:ext uri="{FF2B5EF4-FFF2-40B4-BE49-F238E27FC236}">
                <a16:creationId xmlns:a16="http://schemas.microsoft.com/office/drawing/2014/main" id="{76C693AC-6968-45F1-D3CC-3F720E506013}"/>
              </a:ext>
            </a:extLst>
          </p:cNvPr>
          <p:cNvPicPr>
            <a:picLocks noChangeAspect="1"/>
          </p:cNvPicPr>
          <p:nvPr/>
        </p:nvPicPr>
        <p:blipFill rotWithShape="1">
          <a:blip r:embed="rId2">
            <a:extLst>
              <a:ext uri="{28A0092B-C50C-407E-A947-70E740481C1C}">
                <a14:useLocalDpi xmlns:a14="http://schemas.microsoft.com/office/drawing/2010/main" val="0"/>
              </a:ext>
            </a:extLst>
          </a:blip>
          <a:srcRect t="25471" r="13382"/>
          <a:stretch/>
        </p:blipFill>
        <p:spPr>
          <a:xfrm>
            <a:off x="1213105" y="1556792"/>
            <a:ext cx="6717790" cy="4335191"/>
          </a:xfrm>
          <a:prstGeom prst="rect">
            <a:avLst/>
          </a:prstGeom>
        </p:spPr>
      </p:pic>
    </p:spTree>
    <p:extLst>
      <p:ext uri="{BB962C8B-B14F-4D97-AF65-F5344CB8AC3E}">
        <p14:creationId xmlns:p14="http://schemas.microsoft.com/office/powerpoint/2010/main" val="3947258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52EE9B-4244-4314-BA90-FEDE2B440953}"/>
              </a:ext>
            </a:extLst>
          </p:cNvPr>
          <p:cNvSpPr>
            <a:spLocks noGrp="1"/>
          </p:cNvSpPr>
          <p:nvPr>
            <p:ph type="title"/>
          </p:nvPr>
        </p:nvSpPr>
        <p:spPr/>
        <p:txBody>
          <a:bodyPr/>
          <a:lstStyle/>
          <a:p>
            <a:r>
              <a:rPr lang="de-CH" sz="2400" dirty="0" err="1">
                <a:latin typeface="Arial" panose="020B0604020202020204" pitchFamily="34" charset="0"/>
                <a:cs typeface="Arial" panose="020B0604020202020204" pitchFamily="34" charset="0"/>
              </a:rPr>
              <a:t>Üses</a:t>
            </a:r>
            <a:r>
              <a:rPr lang="de-CH" sz="2400" dirty="0">
                <a:latin typeface="Arial" panose="020B0604020202020204" pitchFamily="34" charset="0"/>
                <a:cs typeface="Arial" panose="020B0604020202020204" pitchFamily="34" charset="0"/>
              </a:rPr>
              <a:t> 2</a:t>
            </a:r>
          </a:p>
        </p:txBody>
      </p:sp>
      <p:pic>
        <p:nvPicPr>
          <p:cNvPr id="3" name="Grafik 2">
            <a:extLst>
              <a:ext uri="{FF2B5EF4-FFF2-40B4-BE49-F238E27FC236}">
                <a16:creationId xmlns:a16="http://schemas.microsoft.com/office/drawing/2014/main" id="{280F9FFC-7C2D-2A7A-481A-2BF5519BA2A3}"/>
              </a:ext>
            </a:extLst>
          </p:cNvPr>
          <p:cNvPicPr>
            <a:picLocks noChangeAspect="1"/>
          </p:cNvPicPr>
          <p:nvPr/>
        </p:nvPicPr>
        <p:blipFill rotWithShape="1">
          <a:blip r:embed="rId2">
            <a:extLst>
              <a:ext uri="{28A0092B-C50C-407E-A947-70E740481C1C}">
                <a14:useLocalDpi xmlns:a14="http://schemas.microsoft.com/office/drawing/2010/main" val="0"/>
              </a:ext>
            </a:extLst>
          </a:blip>
          <a:srcRect l="11839" t="25294" r="4779" b="14177"/>
          <a:stretch/>
        </p:blipFill>
        <p:spPr>
          <a:xfrm>
            <a:off x="1067121" y="1772816"/>
            <a:ext cx="7009758" cy="3816424"/>
          </a:xfrm>
          <a:prstGeom prst="rect">
            <a:avLst/>
          </a:prstGeom>
        </p:spPr>
      </p:pic>
    </p:spTree>
    <p:extLst>
      <p:ext uri="{BB962C8B-B14F-4D97-AF65-F5344CB8AC3E}">
        <p14:creationId xmlns:p14="http://schemas.microsoft.com/office/powerpoint/2010/main" val="27678730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AWWIZARDSTEPS" val="0|1"/>
  <p:tag name="ZOAWLANGID" val="2055"/>
  <p:tag name="OAWDOCPROPSOURCE" val="&lt;DocProps&gt;&lt;DocProp UID=&quot;2002122011014149059130932&quot; EntryUID=&quot;2007081614160760588643&quot;&gt;&lt;Field Name=&quot;IDName&quot; Value=&quot;3.0. Hochschule Luzern - Wirtschaft, Zentralstr. 9, Luzern&quot;/&gt;&lt;Field Name=&quot;Address1&quot; Value=&quot;&quot;/&gt;&lt;Field Name=&quot;Address2&quot; Value=&quot;Zentralstrasse 9, Postfach 2940, CH-6002 Luzern&quot;/&gt;&lt;Field Name=&quot;Address3&quot; Value=&quot;T +41 41 228 41 11, F +41 41 228 41 12&quot;/&gt;&lt;Field Name=&quot;Address4&quot; Value=&quot;www.hslu.ch&quot;/&gt;&lt;Field Name=&quot;LogoLarge&quot; Value=&quot;%Logos%\hslu_d.wi.g.2100.500.wmf&quot;/&gt;&lt;Field Name=&quot;LogoSmall&quot; Value=&quot;%Logos%\hslu_d.wi.k.2100.250.wmf&quot;/&gt;&lt;Field Name=&quot;City&quot; Value=&quot;Luzern&quot;/&gt;&lt;Field Name=&quot;LogoFooter&quot; Value=&quot;%Logos%\hslu_allgemeinefqm.f.2100.200.wmf&quot;/&gt;&lt;Field Name=&quot;LogoPpt1&quot; Value=&quot;%Logos%\Powerpoint\titelmaster\hslu_d.wi.tm.2540.1905.wmf&quot;/&gt;&lt;Field Name=&quot;LogoPpt2&quot; Value=&quot;%Logos%\Powerpoint\folienmaster\hslu_d.wi.fm.2540.1905.wmf&quot;/&gt;&lt;Field Name=&quot;LogoOhneEFQM&quot; Value=&quot;%Logos%\hslu_allgemeinefqm.f.2100.200.wmf&quot;/&gt;&lt;Field Name=&quot;LogoPpt3&quot; Value=&quot;%Logos%\Powerpoint\folienmaster\hslu_d.wi.f.fm.2540.1905.wmf&quot;/&gt;&lt;Field Name=&quot;Data_UID&quot; Value=&quot;2007081614160760588643&quot;/&gt;&lt;Field Name=&quot;Field_Name&quot; Value=&quot;LogoPpt1&quot;/&gt;&lt;Field Name=&quot;Field_UID&quot; Value=&quot;2007091416321289756206&quot;/&gt;&lt;Field Name=&quot;ML_LCID&quot; Value=&quot;2055&quot;/&gt;&lt;Field Name=&quot;ML_Value&quot; Value=&quot;%Logos%\Powerpoint\titelmaster\hslu_d.wi.tm.2540.1905.wmf&quot;/&gt;&lt;/DocProp&gt;&lt;DocProp UID=&quot;2006040509495284662868&quot; EntryUID=&quot;553743001&quot;&gt;&lt;Field Name=&quot;IDName&quot; Value=&quot;Lötscher Alex, Dozent, W.IBR&quot;/&gt;&lt;Field Name=&quot;Name&quot; Value=&quot;Alex Lötscher&quot;/&gt;&lt;Field Name=&quot;DirectPhone&quot; Value=&quot;+41 41 228 99 59&quot;/&gt;&lt;Field Name=&quot;Additive&quot; Value=&quot;Institut für Betriebs- und Regionalökonomie IBR&quot;/&gt;&lt;Field Name=&quot;OrganisationUnit&quot; Value=&quot;Hochschule Luzern&quot;/&gt;&lt;Field Name=&quot;EMail&quot; Value=&quot;alex.loetscher@hslu.ch&quot;/&gt;&lt;Field Name=&quot;Function&quot; Value=&quot;Dozent&quot;/&gt;&lt;Field Name=&quot;SignatureHighResBW&quot; Value=&quot;&quot;/&gt;&lt;Field Name=&quot;SchoolPart&quot; Value=&quot;Wirtschaft&quot;/&gt;&lt;Field Name=&quot;Data_UID&quot; Value=&quot;553743001&quot;/&gt;&lt;Field Name=&quot;Field_Name&quot; Value=&quot;&quot;/&gt;&lt;Field Name=&quot;Field_UID&quot; Value=&quot;&quot;/&gt;&lt;Field Name=&quot;ML_LCID&quot; Value=&quot;&quot;/&gt;&lt;Field Name=&quot;ML_Value&quot; Value=&quot;&quot;/&gt;&lt;/DocProp&gt;&lt;DocProp UID=&quot;200212191811121321310321301031x&quot; EntryUID=&quot;553743001&quot;&gt;&lt;Field Name=&quot;IDName&quot; Value=&quot;Lötscher Alex, Dozent, W.IBR&quot;/&gt;&lt;Field Name=&quot;Name&quot; Value=&quot;Alex Lötscher&quot;/&gt;&lt;Field Name=&quot;DirectPhone&quot; Value=&quot;+41 41 228 99 59&quot;/&gt;&lt;Field Name=&quot;Additive&quot; Value=&quot;Institut für Betriebs- und Regionalökonomie IBR&quot;/&gt;&lt;Field Name=&quot;OrganisationUnit&quot; Value=&quot;Hochschule Luzern&quot;/&gt;&lt;Field Name=&quot;EMail&quot; Value=&quot;alex.loetscher@hslu.ch&quot;/&gt;&lt;Field Name=&quot;Function&quot; Value=&quot;Dozent&quot;/&gt;&lt;Field Name=&quot;SignatureHighResBW&quot; Value=&quot;&quot;/&gt;&lt;Field Name=&quot;SchoolPart&quot; Value=&quot;Wirtschaft&quot;/&gt;&lt;Field Name=&quot;Data_UID&quot; Value=&quot;553743001&quot;/&gt;&lt;Field Name=&quot;Field_Name&quot; Value=&quot;&quot;/&gt;&lt;Field Name=&quot;Field_UID&quot; Value=&quot;&quot;/&gt;&lt;Field Name=&quot;ML_LCID&quot; Value=&quot;&quot;/&gt;&lt;Field Name=&quot;ML_Value&quot; Value=&quot;&quot;/&gt;&lt;/DocProp&gt;&lt;DocProp UID=&quot;2002122010583847234010578&quot; EntryUID=&quot;2003121817293296325874&quot;&gt;&lt;Field Name=&quot;IDName&quot; Value=&quot;(Leer)&quot;/&gt;&lt;/DocProp&gt;&lt;DocProp UID=&quot;2003061115381095709037&quot; EntryUID=&quot;2003121817293296325874&quot;&gt;&lt;Field Name=&quot;IDName&quot; Value=&quot;(Leer)&quot;/&gt;&lt;/DocProp&gt;&lt;/DocProps&gt;&#10;"/>
</p:tagLst>
</file>

<file path=ppt/tags/tag2.xml><?xml version="1.0" encoding="utf-8"?>
<p:tagLst xmlns:a="http://schemas.openxmlformats.org/drawingml/2006/main" xmlns:r="http://schemas.openxmlformats.org/officeDocument/2006/relationships" xmlns:p="http://schemas.openxmlformats.org/presentationml/2006/main">
  <p:tag name="ZOAWCODE" val="2002122011014149059130932.City"/>
  <p:tag name="ZOAWTYPE" val="Text"/>
</p:tagLst>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1950</Words>
  <Application>Microsoft Macintosh PowerPoint</Application>
  <PresentationFormat>Bildschirmpräsentation (4:3)</PresentationFormat>
  <Paragraphs>179</Paragraphs>
  <Slides>36</Slides>
  <Notes>5</Notes>
  <HiddenSlides>0</HiddenSlides>
  <MMClips>3</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36</vt:i4>
      </vt:variant>
    </vt:vector>
  </HeadingPairs>
  <TitlesOfParts>
    <vt:vector size="40" baseType="lpstr">
      <vt:lpstr>Arial</vt:lpstr>
      <vt:lpstr>Symbol</vt:lpstr>
      <vt:lpstr>Verdana</vt:lpstr>
      <vt:lpstr>Default Design</vt:lpstr>
      <vt:lpstr>Jahresbericht  Saison 2021/22 </vt:lpstr>
      <vt:lpstr>   </vt:lpstr>
      <vt:lpstr>Üses 1</vt:lpstr>
      <vt:lpstr>Üses 1</vt:lpstr>
      <vt:lpstr>Üses 1</vt:lpstr>
      <vt:lpstr>Üses 1</vt:lpstr>
      <vt:lpstr>Üses 2</vt:lpstr>
      <vt:lpstr>Üses 2</vt:lpstr>
      <vt:lpstr>Üses 2</vt:lpstr>
      <vt:lpstr>Üses 3</vt:lpstr>
      <vt:lpstr>Üses 3</vt:lpstr>
      <vt:lpstr>Üsi Froue 1</vt:lpstr>
      <vt:lpstr>Üsi Froue 1</vt:lpstr>
      <vt:lpstr>Üsi Froue 2</vt:lpstr>
      <vt:lpstr>Üsi Froue 2</vt:lpstr>
      <vt:lpstr>Üsi Senioren</vt:lpstr>
      <vt:lpstr>Üsi Gömper</vt:lpstr>
      <vt:lpstr>Üsi A-Junioren</vt:lpstr>
      <vt:lpstr>Üsi C-Junioren</vt:lpstr>
      <vt:lpstr>Üsi FF-15-Juniorinnen</vt:lpstr>
      <vt:lpstr>Üsi FF-15-Juniorinnen</vt:lpstr>
      <vt:lpstr>Üsi Da-Junioren</vt:lpstr>
      <vt:lpstr>Üsi Db-Junioren</vt:lpstr>
      <vt:lpstr>Üsi Dc-Junioren</vt:lpstr>
      <vt:lpstr>Üsi Ea-Junioren </vt:lpstr>
      <vt:lpstr>Üsi Ea-Junioren </vt:lpstr>
      <vt:lpstr>Üsi Ea-Junioren </vt:lpstr>
      <vt:lpstr>Üsi Eb-Junioren </vt:lpstr>
      <vt:lpstr>Meistermannschaft Frühjahr 2022 Stärkeklasse II</vt:lpstr>
      <vt:lpstr>Üsi Ec-Junioren </vt:lpstr>
      <vt:lpstr>Üsi Ed-Junioren </vt:lpstr>
      <vt:lpstr>Üsi F-Junioren </vt:lpstr>
      <vt:lpstr>Üsi F-Junioren </vt:lpstr>
      <vt:lpstr>Üsi F-Junioren </vt:lpstr>
      <vt:lpstr>Üsi F-Junioren </vt:lpstr>
      <vt:lpstr>   Wir wünschen allen eine erfolgreiche Saison!   HOPP WILLISAU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Lötscher Alex HSLU W</dc:creator>
  <cp:lastModifiedBy>Krügel Sina W.BSCBAVZ.2101</cp:lastModifiedBy>
  <cp:revision>739</cp:revision>
  <cp:lastPrinted>2022-08-02T14:31:51Z</cp:lastPrinted>
  <dcterms:created xsi:type="dcterms:W3CDTF">2005-07-04T14:10:49Z</dcterms:created>
  <dcterms:modified xsi:type="dcterms:W3CDTF">2022-09-14T09:48:38Z</dcterms:modified>
</cp:coreProperties>
</file>